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4"/>
    <p:sldMasterId id="2147483660" r:id="rId5"/>
  </p:sldMasterIdLst>
  <p:notesMasterIdLst>
    <p:notesMasterId r:id="rId37"/>
  </p:notesMasterIdLst>
  <p:sldIdLst>
    <p:sldId id="256" r:id="rId6"/>
    <p:sldId id="417" r:id="rId7"/>
    <p:sldId id="402" r:id="rId8"/>
    <p:sldId id="594" r:id="rId9"/>
    <p:sldId id="593" r:id="rId10"/>
    <p:sldId id="556" r:id="rId11"/>
    <p:sldId id="259" r:id="rId12"/>
    <p:sldId id="587" r:id="rId13"/>
    <p:sldId id="590" r:id="rId14"/>
    <p:sldId id="588" r:id="rId15"/>
    <p:sldId id="2542" r:id="rId16"/>
    <p:sldId id="589" r:id="rId17"/>
    <p:sldId id="2543" r:id="rId18"/>
    <p:sldId id="2544" r:id="rId19"/>
    <p:sldId id="2545" r:id="rId20"/>
    <p:sldId id="2546" r:id="rId21"/>
    <p:sldId id="2547" r:id="rId22"/>
    <p:sldId id="2548" r:id="rId23"/>
    <p:sldId id="2549" r:id="rId24"/>
    <p:sldId id="2550" r:id="rId25"/>
    <p:sldId id="2551" r:id="rId26"/>
    <p:sldId id="2552" r:id="rId27"/>
    <p:sldId id="2553" r:id="rId28"/>
    <p:sldId id="2554" r:id="rId29"/>
    <p:sldId id="2555" r:id="rId30"/>
    <p:sldId id="2556" r:id="rId31"/>
    <p:sldId id="2557" r:id="rId32"/>
    <p:sldId id="2558" r:id="rId33"/>
    <p:sldId id="2559" r:id="rId34"/>
    <p:sldId id="2561" r:id="rId35"/>
    <p:sldId id="527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Welcome/Announcements" id="{9E533EA0-38E8-4069-8959-16B8BF9213D3}">
          <p14:sldIdLst>
            <p14:sldId id="256"/>
            <p14:sldId id="417"/>
            <p14:sldId id="402"/>
            <p14:sldId id="594"/>
            <p14:sldId id="593"/>
            <p14:sldId id="556"/>
            <p14:sldId id="259"/>
          </p14:sldIdLst>
        </p14:section>
        <p14:section name="Obstetric Phenotype Updates" id="{62ACBA65-7F92-40A1-813E-E96900FAE4A3}">
          <p14:sldIdLst>
            <p14:sldId id="587"/>
            <p14:sldId id="590"/>
            <p14:sldId id="588"/>
            <p14:sldId id="2542"/>
            <p14:sldId id="589"/>
          </p14:sldIdLst>
        </p14:section>
        <p14:section name="PONV: Anticholinergics" id="{60492B4A-C655-43A1-B1A0-FA2C82943E26}">
          <p14:sldIdLst>
            <p14:sldId id="2543"/>
            <p14:sldId id="2544"/>
            <p14:sldId id="2545"/>
            <p14:sldId id="2546"/>
            <p14:sldId id="2547"/>
            <p14:sldId id="2548"/>
            <p14:sldId id="2549"/>
            <p14:sldId id="2550"/>
            <p14:sldId id="2551"/>
            <p14:sldId id="2552"/>
            <p14:sldId id="2553"/>
            <p14:sldId id="2554"/>
            <p14:sldId id="2555"/>
            <p14:sldId id="2556"/>
            <p14:sldId id="2557"/>
            <p14:sldId id="2558"/>
            <p14:sldId id="2559"/>
            <p14:sldId id="2561"/>
          </p14:sldIdLst>
        </p14:section>
        <p14:section name="End of slides" id="{574B7027-2D2F-45AF-B347-0831C3A04341}">
          <p14:sldIdLst>
            <p14:sldId id="5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76C131-BB38-580F-59E5-80CF840F9984}" name="Mathis, Michael" initials="MM" userId="S::mathism@med.umich.edu::c72e3805-021b-4b10-b7fd-d8a1a5f89485" providerId="AD"/>
  <p188:author id="{38D17C5B-FE50-A672-070E-9CDA2C096313}" name="Klumpner, Thomas" initials="KT" userId="S::klumpner@med.umich.edu::28ac1a0b-774d-4b74-8f71-90f0eb187bcd" providerId="AD"/>
  <p188:author id="{8A753C66-B35D-9E61-E07E-B1616260A622}" name="Smiatacz, Frances Guida" initials="" userId="S::smiatafr@med.umich.edu::b15948b2-84e2-4dfb-b292-612c95991f1e" providerId="AD"/>
  <p188:author id="{A771FD78-6124-C62F-FA31-31DEE68B89ED}" name="Wade, Meridith" initials="" userId="S::meridith@med.umich.edu::941f0484-1f5f-4ff9-b349-dbc246ab5dd7" providerId="AD"/>
  <p188:author id="{F99FB485-419C-3499-E9DD-18545FC3B7E1}" name="Barrios, Nicole" initials="NB" userId="Barrios, Nicole" providerId="None"/>
  <p188:author id="{0292EE8A-9A13-4F28-CD7B-854B849AC413}" name="Shah, Nirav" initials="SN" userId="S::nirshah@med.umich.edu::be0b5255-39f1-4222-a4e2-a8aa9d212aef" providerId="AD"/>
  <p188:author id="{C7CBC0C1-D16E-806A-D526-486438AA078E}" name="Zittleman, Andrew" initials="" userId="S::zittlean@med.umich.edu::df5a936f-8c45-4781-8259-410f1d4bb633" providerId="AD"/>
  <p188:author id="{5F559ECD-8535-8ED3-66EF-F3442BE7023B}" name="Buehler, Kate" initials="BK" userId="S::kjbucrek@med.umich.edu::3d3ba58d-72c8-41a6-9ab3-1422e9662089" providerId="AD"/>
  <p188:author id="{2ECD56D2-12AC-3F12-9A9C-AAB07069EB8B}" name="wandana.joshi@hitchcock.org" initials="wa" userId="S::urn:spo:guest#wandana.joshi@hitchcock.org::" providerId="AD"/>
  <p188:author id="{0B97D5DF-8ACC-C15D-BB5A-C083424EB10D}" name="togioka@ohsu.edu" initials="to" userId="S::urn:spo:guest#togioka@ohsu.edu::" providerId="AD"/>
  <p188:author id="{3DD615E0-9D1D-C18F-B8F9-FD33AE8EDC37}" name="Barrios, Nicole" initials="BN" userId="S::nicbarri@med.umich.edu::56ff5865-ce82-4041-981f-c3a69ebcf398" providerId="AD"/>
  <p188:author id="{0E7411E3-437D-CF20-1499-154B0D6C5CF2}" name="Pantis, Rebecca" initials="" userId="S::repantis@med.umich.edu::6d572686-1c32-440c-9412-f0a1080ac40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2102E2-4503-4B4C-8F9F-3F5A7ADFAC4F}" v="97" dt="2025-12-04T15:12:13.273"/>
  </p1510:revLst>
</p1510:revInfo>
</file>

<file path=ppt/tableStyles.xml><?xml version="1.0" encoding="utf-8"?>
<a:tblStyleLst xmlns:a="http://schemas.openxmlformats.org/drawingml/2006/main" def="{757EC376-007C-4BF1-9CE9-F3B0E542EAD6}">
  <a:tblStyle styleId="{757EC376-007C-4BF1-9CE9-F3B0E542EA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dana.joshi@hitchcock.org" userId="S::urn:spo:guest#wandana.joshi@hitchcock.org::" providerId="AD" clId="Web-{F33F0D8C-FACF-8EF8-D0FE-8EBACF7B1D0A}"/>
    <pc:docChg chg="modSld sldOrd">
      <pc:chgData name="wandana.joshi@hitchcock.org" userId="S::urn:spo:guest#wandana.joshi@hitchcock.org::" providerId="AD" clId="Web-{F33F0D8C-FACF-8EF8-D0FE-8EBACF7B1D0A}" dt="2025-11-30T18:13:14.138" v="11"/>
      <pc:docMkLst>
        <pc:docMk/>
      </pc:docMkLst>
      <pc:sldChg chg="ord">
        <pc:chgData name="wandana.joshi@hitchcock.org" userId="S::urn:spo:guest#wandana.joshi@hitchcock.org::" providerId="AD" clId="Web-{F33F0D8C-FACF-8EF8-D0FE-8EBACF7B1D0A}" dt="2025-11-30T18:13:14.138" v="11"/>
        <pc:sldMkLst>
          <pc:docMk/>
          <pc:sldMk cId="270016244" sldId="563"/>
        </pc:sldMkLst>
      </pc:sldChg>
      <pc:sldChg chg="ord">
        <pc:chgData name="wandana.joshi@hitchcock.org" userId="S::urn:spo:guest#wandana.joshi@hitchcock.org::" providerId="AD" clId="Web-{F33F0D8C-FACF-8EF8-D0FE-8EBACF7B1D0A}" dt="2025-11-30T18:12:53.778" v="8"/>
        <pc:sldMkLst>
          <pc:docMk/>
          <pc:sldMk cId="2111180021" sldId="579"/>
        </pc:sldMkLst>
      </pc:sldChg>
      <pc:sldChg chg="modSp ord">
        <pc:chgData name="wandana.joshi@hitchcock.org" userId="S::urn:spo:guest#wandana.joshi@hitchcock.org::" providerId="AD" clId="Web-{F33F0D8C-FACF-8EF8-D0FE-8EBACF7B1D0A}" dt="2025-11-30T18:12:41.684" v="7"/>
        <pc:sldMkLst>
          <pc:docMk/>
          <pc:sldMk cId="3745790526" sldId="582"/>
        </pc:sldMkLst>
      </pc:sldChg>
      <pc:sldChg chg="ord">
        <pc:chgData name="wandana.joshi@hitchcock.org" userId="S::urn:spo:guest#wandana.joshi@hitchcock.org::" providerId="AD" clId="Web-{F33F0D8C-FACF-8EF8-D0FE-8EBACF7B1D0A}" dt="2025-11-30T18:12:13.730" v="6"/>
        <pc:sldMkLst>
          <pc:docMk/>
          <pc:sldMk cId="1203552551" sldId="591"/>
        </pc:sldMkLst>
      </pc:sldChg>
    </pc:docChg>
  </pc:docChgLst>
  <pc:docChgLst>
    <pc:chgData name="wandana.joshi@hitchcock.org" userId="S::urn:spo:guest#wandana.joshi@hitchcock.org::" providerId="AD" clId="Web-{B1385B6E-AC97-7348-4DE5-699F5D309DAE}"/>
    <pc:docChg chg="addSld modSld modSection">
      <pc:chgData name="wandana.joshi@hitchcock.org" userId="S::urn:spo:guest#wandana.joshi@hitchcock.org::" providerId="AD" clId="Web-{B1385B6E-AC97-7348-4DE5-699F5D309DAE}" dt="2025-11-26T17:36:15.774" v="527" actId="20577"/>
      <pc:docMkLst>
        <pc:docMk/>
      </pc:docMkLst>
      <pc:sldChg chg="modSp new">
        <pc:chgData name="wandana.joshi@hitchcock.org" userId="S::urn:spo:guest#wandana.joshi@hitchcock.org::" providerId="AD" clId="Web-{B1385B6E-AC97-7348-4DE5-699F5D309DAE}" dt="2025-11-26T17:36:15.774" v="527" actId="20577"/>
        <pc:sldMkLst>
          <pc:docMk/>
          <pc:sldMk cId="1104722637" sldId="2559"/>
        </pc:sldMkLst>
        <pc:spChg chg="mod">
          <ac:chgData name="wandana.joshi@hitchcock.org" userId="S::urn:spo:guest#wandana.joshi@hitchcock.org::" providerId="AD" clId="Web-{B1385B6E-AC97-7348-4DE5-699F5D309DAE}" dt="2025-11-26T17:25:13.026" v="47" actId="20577"/>
          <ac:spMkLst>
            <pc:docMk/>
            <pc:sldMk cId="1104722637" sldId="2559"/>
            <ac:spMk id="2" creationId="{EAC81917-D1DC-A1CF-0285-F6C13FC2E034}"/>
          </ac:spMkLst>
        </pc:spChg>
        <pc:spChg chg="mod">
          <ac:chgData name="wandana.joshi@hitchcock.org" userId="S::urn:spo:guest#wandana.joshi@hitchcock.org::" providerId="AD" clId="Web-{B1385B6E-AC97-7348-4DE5-699F5D309DAE}" dt="2025-11-26T17:36:15.774" v="527" actId="20577"/>
          <ac:spMkLst>
            <pc:docMk/>
            <pc:sldMk cId="1104722637" sldId="2559"/>
            <ac:spMk id="3" creationId="{C6C36DD6-D7C8-FC7F-1C33-14C251EA9E60}"/>
          </ac:spMkLst>
        </pc:spChg>
      </pc:sldChg>
    </pc:docChg>
  </pc:docChgLst>
  <pc:docChgLst>
    <pc:chgData name="Shah, Nirav" userId="S::nirshah@med.umich.edu::be0b5255-39f1-4222-a4e2-a8aa9d212aef" providerId="AD" clId="Web-{33854D55-3A93-7E79-16FC-FA528D404CBF}"/>
    <pc:docChg chg="modSld">
      <pc:chgData name="Shah, Nirav" userId="S::nirshah@med.umich.edu::be0b5255-39f1-4222-a4e2-a8aa9d212aef" providerId="AD" clId="Web-{33854D55-3A93-7E79-16FC-FA528D404CBF}" dt="2025-11-19T18:43:23.624" v="427" actId="20577"/>
      <pc:docMkLst>
        <pc:docMk/>
      </pc:docMkLst>
      <pc:sldChg chg="modSp">
        <pc:chgData name="Shah, Nirav" userId="S::nirshah@med.umich.edu::be0b5255-39f1-4222-a4e2-a8aa9d212aef" providerId="AD" clId="Web-{33854D55-3A93-7E79-16FC-FA528D404CBF}" dt="2025-11-19T18:42:04.202" v="417" actId="20577"/>
        <pc:sldMkLst>
          <pc:docMk/>
          <pc:sldMk cId="3517266276" sldId="593"/>
        </pc:sldMkLst>
        <pc:spChg chg="mod">
          <ac:chgData name="Shah, Nirav" userId="S::nirshah@med.umich.edu::be0b5255-39f1-4222-a4e2-a8aa9d212aef" providerId="AD" clId="Web-{33854D55-3A93-7E79-16FC-FA528D404CBF}" dt="2025-11-19T18:42:04.202" v="417" actId="20577"/>
          <ac:spMkLst>
            <pc:docMk/>
            <pc:sldMk cId="3517266276" sldId="593"/>
            <ac:spMk id="3" creationId="{3AA3AE98-0A83-21C8-5A2E-9468F4DED875}"/>
          </ac:spMkLst>
        </pc:spChg>
      </pc:sldChg>
      <pc:sldChg chg="addSp modSp">
        <pc:chgData name="Shah, Nirav" userId="S::nirshah@med.umich.edu::be0b5255-39f1-4222-a4e2-a8aa9d212aef" providerId="AD" clId="Web-{33854D55-3A93-7E79-16FC-FA528D404CBF}" dt="2025-11-19T18:43:23.624" v="427" actId="20577"/>
        <pc:sldMkLst>
          <pc:docMk/>
          <pc:sldMk cId="3863050875" sldId="594"/>
        </pc:sldMkLst>
        <pc:spChg chg="mod">
          <ac:chgData name="Shah, Nirav" userId="S::nirshah@med.umich.edu::be0b5255-39f1-4222-a4e2-a8aa9d212aef" providerId="AD" clId="Web-{33854D55-3A93-7E79-16FC-FA528D404CBF}" dt="2025-11-19T18:43:23.624" v="427" actId="20577"/>
          <ac:spMkLst>
            <pc:docMk/>
            <pc:sldMk cId="3863050875" sldId="594"/>
            <ac:spMk id="3" creationId="{6E8C6C6E-C13F-E8C4-0B76-648886EEC62A}"/>
          </ac:spMkLst>
        </pc:spChg>
        <pc:picChg chg="add mod">
          <ac:chgData name="Shah, Nirav" userId="S::nirshah@med.umich.edu::be0b5255-39f1-4222-a4e2-a8aa9d212aef" providerId="AD" clId="Web-{33854D55-3A93-7E79-16FC-FA528D404CBF}" dt="2025-11-19T18:43:07.390" v="420" actId="1076"/>
          <ac:picMkLst>
            <pc:docMk/>
            <pc:sldMk cId="3863050875" sldId="594"/>
            <ac:picMk id="4" creationId="{E4C143C7-1269-9FE4-8446-C3FD14A4D607}"/>
          </ac:picMkLst>
        </pc:picChg>
      </pc:sldChg>
    </pc:docChg>
  </pc:docChgLst>
  <pc:docChgLst>
    <pc:chgData name="wandana.joshi@hitchcock.org" userId="S::urn:spo:guest#wandana.joshi@hitchcock.org::" providerId="AD" clId="Web-{4345B858-F1F4-8158-7610-50B32A8599D0}"/>
    <pc:docChg chg="modSld">
      <pc:chgData name="wandana.joshi@hitchcock.org" userId="S::urn:spo:guest#wandana.joshi@hitchcock.org::" providerId="AD" clId="Web-{4345B858-F1F4-8158-7610-50B32A8599D0}" dt="2025-12-01T16:17:01.099" v="169" actId="20577"/>
      <pc:docMkLst>
        <pc:docMk/>
      </pc:docMkLst>
      <pc:sldChg chg="modSp">
        <pc:chgData name="wandana.joshi@hitchcock.org" userId="S::urn:spo:guest#wandana.joshi@hitchcock.org::" providerId="AD" clId="Web-{4345B858-F1F4-8158-7610-50B32A8599D0}" dt="2025-12-01T16:17:01.099" v="169" actId="20577"/>
        <pc:sldMkLst>
          <pc:docMk/>
          <pc:sldMk cId="1104722637" sldId="2559"/>
        </pc:sldMkLst>
        <pc:spChg chg="mod">
          <ac:chgData name="wandana.joshi@hitchcock.org" userId="S::urn:spo:guest#wandana.joshi@hitchcock.org::" providerId="AD" clId="Web-{4345B858-F1F4-8158-7610-50B32A8599D0}" dt="2025-12-01T16:17:01.099" v="169" actId="20577"/>
          <ac:spMkLst>
            <pc:docMk/>
            <pc:sldMk cId="1104722637" sldId="2559"/>
            <ac:spMk id="3" creationId="{C6C36DD6-D7C8-FC7F-1C33-14C251EA9E60}"/>
          </ac:spMkLst>
        </pc:spChg>
      </pc:sldChg>
    </pc:docChg>
  </pc:docChgLst>
  <pc:docChgLst>
    <pc:chgData name="Buehler, Kate" userId="S::kjbucrek@med.umich.edu::3d3ba58d-72c8-41a6-9ab3-1422e9662089" providerId="AD" clId="Web-{3931021E-9A23-4212-922F-DD6EE3C17BB8}"/>
    <pc:docChg chg="sldOrd modSection">
      <pc:chgData name="Buehler, Kate" userId="S::kjbucrek@med.umich.edu::3d3ba58d-72c8-41a6-9ab3-1422e9662089" providerId="AD" clId="Web-{3931021E-9A23-4212-922F-DD6EE3C17BB8}" dt="2025-11-26T20:06:00.691" v="0"/>
      <pc:docMkLst>
        <pc:docMk/>
      </pc:docMkLst>
      <pc:sldChg chg="ord">
        <pc:chgData name="Buehler, Kate" userId="S::kjbucrek@med.umich.edu::3d3ba58d-72c8-41a6-9ab3-1422e9662089" providerId="AD" clId="Web-{3931021E-9A23-4212-922F-DD6EE3C17BB8}" dt="2025-11-26T20:06:00.691" v="0"/>
        <pc:sldMkLst>
          <pc:docMk/>
          <pc:sldMk cId="1104722637" sldId="2559"/>
        </pc:sldMkLst>
      </pc:sldChg>
    </pc:docChg>
  </pc:docChgLst>
  <pc:docChgLst>
    <pc:chgData name="Buehler, Kate" userId="3d3ba58d-72c8-41a6-9ab3-1422e9662089" providerId="ADAL" clId="{1949E9A2-13EE-4559-B660-8DF4C6A34ED9}"/>
    <pc:docChg chg="undo custSel addSld delSld modSld sldOrd addMainMaster delMainMaster modMainMaster addSection delSection modSection">
      <pc:chgData name="Buehler, Kate" userId="3d3ba58d-72c8-41a6-9ab3-1422e9662089" providerId="ADAL" clId="{1949E9A2-13EE-4559-B660-8DF4C6A34ED9}" dt="2025-12-04T15:10:00.594" v="10118" actId="17851"/>
      <pc:docMkLst>
        <pc:docMk/>
      </pc:docMkLst>
      <pc:sldChg chg="modSp mod modNotesTx">
        <pc:chgData name="Buehler, Kate" userId="3d3ba58d-72c8-41a6-9ab3-1422e9662089" providerId="ADAL" clId="{1949E9A2-13EE-4559-B660-8DF4C6A34ED9}" dt="2025-12-03T17:38:15.779" v="10039" actId="20577"/>
        <pc:sldMkLst>
          <pc:docMk/>
          <pc:sldMk cId="0" sldId="256"/>
        </pc:sldMkLst>
        <pc:spChg chg="mod">
          <ac:chgData name="Buehler, Kate" userId="3d3ba58d-72c8-41a6-9ab3-1422e9662089" providerId="ADAL" clId="{1949E9A2-13EE-4559-B660-8DF4C6A34ED9}" dt="2025-12-03T17:38:15.779" v="10039" actId="20577"/>
          <ac:spMkLst>
            <pc:docMk/>
            <pc:sldMk cId="0" sldId="256"/>
            <ac:spMk id="156" creationId="{00000000-0000-0000-0000-000000000000}"/>
          </ac:spMkLst>
        </pc:spChg>
      </pc:sldChg>
      <pc:sldChg chg="addSp delSp modSp mod modCm modNotesTx">
        <pc:chgData name="Buehler, Kate" userId="3d3ba58d-72c8-41a6-9ab3-1422e9662089" providerId="ADAL" clId="{1949E9A2-13EE-4559-B660-8DF4C6A34ED9}" dt="2025-12-04T15:08:56.423" v="10099" actId="20577"/>
        <pc:sldMkLst>
          <pc:docMk/>
          <pc:sldMk cId="0" sldId="259"/>
        </pc:sldMkLst>
        <pc:spChg chg="mod">
          <ac:chgData name="Buehler, Kate" userId="3d3ba58d-72c8-41a6-9ab3-1422e9662089" providerId="ADAL" clId="{1949E9A2-13EE-4559-B660-8DF4C6A34ED9}" dt="2025-12-04T15:08:56.423" v="10099" actId="20577"/>
          <ac:spMkLst>
            <pc:docMk/>
            <pc:sldMk cId="0" sldId="259"/>
            <ac:spMk id="178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uehler, Kate" userId="3d3ba58d-72c8-41a6-9ab3-1422e9662089" providerId="ADAL" clId="{1949E9A2-13EE-4559-B660-8DF4C6A34ED9}" dt="2025-10-27T18:31:51.202" v="1364" actId="6549"/>
              <pc2:cmMkLst xmlns:pc2="http://schemas.microsoft.com/office/powerpoint/2019/9/main/command">
                <pc:docMk/>
                <pc:sldMk cId="0" sldId="259"/>
                <pc2:cmMk id="{92056404-640D-4C9F-82DB-A72C0C6A5739}"/>
              </pc2:cmMkLst>
            </pc226:cmChg>
          </p:ext>
        </pc:extLst>
      </pc:sldChg>
      <pc:sldChg chg="modSp mod">
        <pc:chgData name="Buehler, Kate" userId="3d3ba58d-72c8-41a6-9ab3-1422e9662089" providerId="ADAL" clId="{1949E9A2-13EE-4559-B660-8DF4C6A34ED9}" dt="2025-12-03T17:42:13.303" v="10093" actId="20577"/>
        <pc:sldMkLst>
          <pc:docMk/>
          <pc:sldMk cId="0" sldId="417"/>
        </pc:sldMkLst>
        <pc:graphicFrameChg chg="mod modGraphic">
          <ac:chgData name="Buehler, Kate" userId="3d3ba58d-72c8-41a6-9ab3-1422e9662089" providerId="ADAL" clId="{1949E9A2-13EE-4559-B660-8DF4C6A34ED9}" dt="2025-12-03T17:42:13.303" v="10093" actId="20577"/>
          <ac:graphicFrameMkLst>
            <pc:docMk/>
            <pc:sldMk cId="0" sldId="417"/>
            <ac:graphicFrameMk id="167" creationId="{0D324764-80D4-E97D-0251-23339F6DBF13}"/>
          </ac:graphicFrameMkLst>
        </pc:graphicFrameChg>
      </pc:sldChg>
      <pc:sldChg chg="modSp mod">
        <pc:chgData name="Buehler, Kate" userId="3d3ba58d-72c8-41a6-9ab3-1422e9662089" providerId="ADAL" clId="{1949E9A2-13EE-4559-B660-8DF4C6A34ED9}" dt="2025-12-03T17:19:18.222" v="10032" actId="20577"/>
        <pc:sldMkLst>
          <pc:docMk/>
          <pc:sldMk cId="0" sldId="527"/>
        </pc:sldMkLst>
        <pc:spChg chg="mod">
          <ac:chgData name="Buehler, Kate" userId="3d3ba58d-72c8-41a6-9ab3-1422e9662089" providerId="ADAL" clId="{1949E9A2-13EE-4559-B660-8DF4C6A34ED9}" dt="2025-12-03T17:19:18.222" v="10032" actId="20577"/>
          <ac:spMkLst>
            <pc:docMk/>
            <pc:sldMk cId="0" sldId="527"/>
            <ac:spMk id="2" creationId="{B92B672F-8F65-F527-9855-8160FDCD0ACE}"/>
          </ac:spMkLst>
        </pc:spChg>
        <pc:spChg chg="mod">
          <ac:chgData name="Buehler, Kate" userId="3d3ba58d-72c8-41a6-9ab3-1422e9662089" providerId="ADAL" clId="{1949E9A2-13EE-4559-B660-8DF4C6A34ED9}" dt="2025-12-01T13:35:11.693" v="9275" actId="20577"/>
          <ac:spMkLst>
            <pc:docMk/>
            <pc:sldMk cId="0" sldId="527"/>
            <ac:spMk id="341" creationId="{00000000-0000-0000-0000-000000000000}"/>
          </ac:spMkLst>
        </pc:spChg>
      </pc:sldChg>
      <pc:sldChg chg="addSp delSp modSp mod ord modNotesTx">
        <pc:chgData name="Buehler, Kate" userId="3d3ba58d-72c8-41a6-9ab3-1422e9662089" providerId="ADAL" clId="{1949E9A2-13EE-4559-B660-8DF4C6A34ED9}" dt="2025-11-19T17:08:24.812" v="8903"/>
        <pc:sldMkLst>
          <pc:docMk/>
          <pc:sldMk cId="407728519" sldId="556"/>
        </pc:sldMkLst>
      </pc:sldChg>
      <pc:sldChg chg="del modNotesTx">
        <pc:chgData name="Buehler, Kate" userId="3d3ba58d-72c8-41a6-9ab3-1422e9662089" providerId="ADAL" clId="{1949E9A2-13EE-4559-B660-8DF4C6A34ED9}" dt="2025-12-04T15:09:49.978" v="10102" actId="47"/>
        <pc:sldMkLst>
          <pc:docMk/>
          <pc:sldMk cId="2258963499" sldId="560"/>
        </pc:sldMkLst>
      </pc:sldChg>
      <pc:sldChg chg="del modNotesTx">
        <pc:chgData name="Buehler, Kate" userId="3d3ba58d-72c8-41a6-9ab3-1422e9662089" providerId="ADAL" clId="{1949E9A2-13EE-4559-B660-8DF4C6A34ED9}" dt="2025-12-04T15:09:50.375" v="10103" actId="47"/>
        <pc:sldMkLst>
          <pc:docMk/>
          <pc:sldMk cId="4057634093" sldId="561"/>
        </pc:sldMkLst>
      </pc:sldChg>
      <pc:sldChg chg="modSp del mod modNotesTx">
        <pc:chgData name="Buehler, Kate" userId="3d3ba58d-72c8-41a6-9ab3-1422e9662089" providerId="ADAL" clId="{1949E9A2-13EE-4559-B660-8DF4C6A34ED9}" dt="2025-12-04T15:09:51.572" v="10107" actId="47"/>
        <pc:sldMkLst>
          <pc:docMk/>
          <pc:sldMk cId="2395181747" sldId="562"/>
        </pc:sldMkLst>
      </pc:sldChg>
      <pc:sldChg chg="del modNotesTx">
        <pc:chgData name="Buehler, Kate" userId="3d3ba58d-72c8-41a6-9ab3-1422e9662089" providerId="ADAL" clId="{1949E9A2-13EE-4559-B660-8DF4C6A34ED9}" dt="2025-12-04T15:09:51.095" v="10105" actId="47"/>
        <pc:sldMkLst>
          <pc:docMk/>
          <pc:sldMk cId="270016244" sldId="563"/>
        </pc:sldMkLst>
      </pc:sldChg>
      <pc:sldChg chg="del mod modShow modNotesTx">
        <pc:chgData name="Buehler, Kate" userId="3d3ba58d-72c8-41a6-9ab3-1422e9662089" providerId="ADAL" clId="{1949E9A2-13EE-4559-B660-8DF4C6A34ED9}" dt="2025-12-04T13:42:08.956" v="10096" actId="47"/>
        <pc:sldMkLst>
          <pc:docMk/>
          <pc:sldMk cId="911229065" sldId="565"/>
        </pc:sldMkLst>
      </pc:sldChg>
      <pc:sldChg chg="del">
        <pc:chgData name="Buehler, Kate" userId="3d3ba58d-72c8-41a6-9ab3-1422e9662089" providerId="ADAL" clId="{1949E9A2-13EE-4559-B660-8DF4C6A34ED9}" dt="2025-12-04T15:09:53.083" v="10113" actId="47"/>
        <pc:sldMkLst>
          <pc:docMk/>
          <pc:sldMk cId="1901451702" sldId="567"/>
        </pc:sldMkLst>
      </pc:sldChg>
      <pc:sldChg chg="del">
        <pc:chgData name="Buehler, Kate" userId="3d3ba58d-72c8-41a6-9ab3-1422e9662089" providerId="ADAL" clId="{1949E9A2-13EE-4559-B660-8DF4C6A34ED9}" dt="2025-12-04T15:09:53.346" v="10114" actId="47"/>
        <pc:sldMkLst>
          <pc:docMk/>
          <pc:sldMk cId="3202726904" sldId="568"/>
        </pc:sldMkLst>
      </pc:sldChg>
      <pc:sldChg chg="modSp del mod">
        <pc:chgData name="Buehler, Kate" userId="3d3ba58d-72c8-41a6-9ab3-1422e9662089" providerId="ADAL" clId="{1949E9A2-13EE-4559-B660-8DF4C6A34ED9}" dt="2025-12-04T15:09:53.637" v="10115" actId="47"/>
        <pc:sldMkLst>
          <pc:docMk/>
          <pc:sldMk cId="3842142909" sldId="569"/>
        </pc:sldMkLst>
      </pc:sldChg>
      <pc:sldChg chg="modSp del mod">
        <pc:chgData name="Buehler, Kate" userId="3d3ba58d-72c8-41a6-9ab3-1422e9662089" providerId="ADAL" clId="{1949E9A2-13EE-4559-B660-8DF4C6A34ED9}" dt="2025-12-04T15:09:54.693" v="10116" actId="47"/>
        <pc:sldMkLst>
          <pc:docMk/>
          <pc:sldMk cId="3561159036" sldId="570"/>
        </pc:sldMkLst>
      </pc:sldChg>
      <pc:sldChg chg="del mod modShow">
        <pc:chgData name="Buehler, Kate" userId="3d3ba58d-72c8-41a6-9ab3-1422e9662089" providerId="ADAL" clId="{1949E9A2-13EE-4559-B660-8DF4C6A34ED9}" dt="2025-12-04T15:09:10.596" v="10100" actId="47"/>
        <pc:sldMkLst>
          <pc:docMk/>
          <pc:sldMk cId="2734701999" sldId="571"/>
        </pc:sldMkLst>
      </pc:sldChg>
      <pc:sldChg chg="del mod modShow">
        <pc:chgData name="Buehler, Kate" userId="3d3ba58d-72c8-41a6-9ab3-1422e9662089" providerId="ADAL" clId="{1949E9A2-13EE-4559-B660-8DF4C6A34ED9}" dt="2025-12-02T16:46:34.442" v="9647" actId="47"/>
        <pc:sldMkLst>
          <pc:docMk/>
          <pc:sldMk cId="3643918233" sldId="572"/>
        </pc:sldMkLst>
      </pc:sldChg>
      <pc:sldChg chg="del modNotesTx">
        <pc:chgData name="Buehler, Kate" userId="3d3ba58d-72c8-41a6-9ab3-1422e9662089" providerId="ADAL" clId="{1949E9A2-13EE-4559-B660-8DF4C6A34ED9}" dt="2025-12-04T15:09:51.351" v="10106" actId="47"/>
        <pc:sldMkLst>
          <pc:docMk/>
          <pc:sldMk cId="4220780347" sldId="577"/>
        </pc:sldMkLst>
      </pc:sldChg>
      <pc:sldChg chg="addSp delSp modSp new del mod modNotesTx">
        <pc:chgData name="Buehler, Kate" userId="3d3ba58d-72c8-41a6-9ab3-1422e9662089" providerId="ADAL" clId="{1949E9A2-13EE-4559-B660-8DF4C6A34ED9}" dt="2025-12-04T15:09:51.800" v="10108" actId="47"/>
        <pc:sldMkLst>
          <pc:docMk/>
          <pc:sldMk cId="2111180021" sldId="579"/>
        </pc:sldMkLst>
      </pc:sldChg>
      <pc:sldChg chg="addSp delSp modSp new del mod modNotesTx">
        <pc:chgData name="Buehler, Kate" userId="3d3ba58d-72c8-41a6-9ab3-1422e9662089" providerId="ADAL" clId="{1949E9A2-13EE-4559-B660-8DF4C6A34ED9}" dt="2025-12-04T15:09:52.270" v="10110" actId="47"/>
        <pc:sldMkLst>
          <pc:docMk/>
          <pc:sldMk cId="3971372369" sldId="580"/>
        </pc:sldMkLst>
      </pc:sldChg>
      <pc:sldChg chg="addSp delSp modSp new del mod modNotesTx">
        <pc:chgData name="Buehler, Kate" userId="3d3ba58d-72c8-41a6-9ab3-1422e9662089" providerId="ADAL" clId="{1949E9A2-13EE-4559-B660-8DF4C6A34ED9}" dt="2025-12-04T15:09:52.518" v="10111" actId="47"/>
        <pc:sldMkLst>
          <pc:docMk/>
          <pc:sldMk cId="2583381174" sldId="581"/>
        </pc:sldMkLst>
      </pc:sldChg>
      <pc:sldChg chg="modSp new del mod modNotesTx">
        <pc:chgData name="Buehler, Kate" userId="3d3ba58d-72c8-41a6-9ab3-1422e9662089" providerId="ADAL" clId="{1949E9A2-13EE-4559-B660-8DF4C6A34ED9}" dt="2025-12-04T15:09:52.031" v="10109" actId="47"/>
        <pc:sldMkLst>
          <pc:docMk/>
          <pc:sldMk cId="3745790526" sldId="582"/>
        </pc:sldMkLst>
      </pc:sldChg>
      <pc:sldChg chg="modSp new del mod modNotesTx">
        <pc:chgData name="Buehler, Kate" userId="3d3ba58d-72c8-41a6-9ab3-1422e9662089" providerId="ADAL" clId="{1949E9A2-13EE-4559-B660-8DF4C6A34ED9}" dt="2025-12-04T15:09:52.822" v="10112" actId="47"/>
        <pc:sldMkLst>
          <pc:docMk/>
          <pc:sldMk cId="896622281" sldId="583"/>
        </pc:sldMkLst>
      </pc:sldChg>
      <pc:sldChg chg="addSp delSp modSp new mod ord modCm modNotesTx">
        <pc:chgData name="Buehler, Kate" userId="3d3ba58d-72c8-41a6-9ab3-1422e9662089" providerId="ADAL" clId="{1949E9A2-13EE-4559-B660-8DF4C6A34ED9}" dt="2025-12-02T20:11:22.355" v="9985" actId="20577"/>
        <pc:sldMkLst>
          <pc:docMk/>
          <pc:sldMk cId="4035353952" sldId="587"/>
        </pc:sldMkLst>
        <pc:spChg chg="mod">
          <ac:chgData name="Buehler, Kate" userId="3d3ba58d-72c8-41a6-9ab3-1422e9662089" providerId="ADAL" clId="{1949E9A2-13EE-4559-B660-8DF4C6A34ED9}" dt="2025-12-02T20:11:22.355" v="9985" actId="20577"/>
          <ac:spMkLst>
            <pc:docMk/>
            <pc:sldMk cId="4035353952" sldId="587"/>
            <ac:spMk id="3" creationId="{730F5A08-0ED9-71D3-7003-5C2A98A6DC8D}"/>
          </ac:spMkLst>
        </pc:spChg>
        <pc:graphicFrameChg chg="add mod modGraphic">
          <ac:chgData name="Buehler, Kate" userId="3d3ba58d-72c8-41a6-9ab3-1422e9662089" providerId="ADAL" clId="{1949E9A2-13EE-4559-B660-8DF4C6A34ED9}" dt="2025-11-18T18:10:51.743" v="7276" actId="6549"/>
          <ac:graphicFrameMkLst>
            <pc:docMk/>
            <pc:sldMk cId="4035353952" sldId="587"/>
            <ac:graphicFrameMk id="4" creationId="{8B5B776D-5472-EF0F-8652-318C07D8E4DA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uehler, Kate" userId="3d3ba58d-72c8-41a6-9ab3-1422e9662089" providerId="ADAL" clId="{1949E9A2-13EE-4559-B660-8DF4C6A34ED9}" dt="2025-11-06T16:42:58.918" v="6628" actId="20577"/>
              <pc2:cmMkLst xmlns:pc2="http://schemas.microsoft.com/office/powerpoint/2019/9/main/command">
                <pc:docMk/>
                <pc:sldMk cId="4035353952" sldId="587"/>
                <pc2:cmMk id="{99CE5AFF-9206-4FA4-99AC-7CDD125FF6EB}"/>
              </pc2:cmMkLst>
            </pc226:cmChg>
          </p:ext>
        </pc:extLst>
      </pc:sldChg>
      <pc:sldChg chg="addSp delSp modSp new mod modNotesTx">
        <pc:chgData name="Buehler, Kate" userId="3d3ba58d-72c8-41a6-9ab3-1422e9662089" providerId="ADAL" clId="{1949E9A2-13EE-4559-B660-8DF4C6A34ED9}" dt="2025-11-26T13:15:11.277" v="9249" actId="1582"/>
        <pc:sldMkLst>
          <pc:docMk/>
          <pc:sldMk cId="2507579872" sldId="588"/>
        </pc:sldMkLst>
        <pc:picChg chg="add mod">
          <ac:chgData name="Buehler, Kate" userId="3d3ba58d-72c8-41a6-9ab3-1422e9662089" providerId="ADAL" clId="{1949E9A2-13EE-4559-B660-8DF4C6A34ED9}" dt="2025-11-26T13:15:11.277" v="9249" actId="1582"/>
          <ac:picMkLst>
            <pc:docMk/>
            <pc:sldMk cId="2507579872" sldId="588"/>
            <ac:picMk id="5" creationId="{E931194E-4FE3-5162-B4E2-4DB0B609EFD8}"/>
          </ac:picMkLst>
        </pc:picChg>
      </pc:sldChg>
      <pc:sldChg chg="modSp new mod modNotesTx">
        <pc:chgData name="Buehler, Kate" userId="3d3ba58d-72c8-41a6-9ab3-1422e9662089" providerId="ADAL" clId="{1949E9A2-13EE-4559-B660-8DF4C6A34ED9}" dt="2025-11-26T13:14:38.783" v="9247" actId="20577"/>
        <pc:sldMkLst>
          <pc:docMk/>
          <pc:sldMk cId="1851145627" sldId="589"/>
        </pc:sldMkLst>
        <pc:spChg chg="mod">
          <ac:chgData name="Buehler, Kate" userId="3d3ba58d-72c8-41a6-9ab3-1422e9662089" providerId="ADAL" clId="{1949E9A2-13EE-4559-B660-8DF4C6A34ED9}" dt="2025-11-26T13:14:38.783" v="9247" actId="20577"/>
          <ac:spMkLst>
            <pc:docMk/>
            <pc:sldMk cId="1851145627" sldId="589"/>
            <ac:spMk id="2" creationId="{7AED540A-CB79-2EB0-A170-9F364CA6DE13}"/>
          </ac:spMkLst>
        </pc:spChg>
        <pc:spChg chg="mod">
          <ac:chgData name="Buehler, Kate" userId="3d3ba58d-72c8-41a6-9ab3-1422e9662089" providerId="ADAL" clId="{1949E9A2-13EE-4559-B660-8DF4C6A34ED9}" dt="2025-11-19T22:01:30.356" v="9074" actId="20577"/>
          <ac:spMkLst>
            <pc:docMk/>
            <pc:sldMk cId="1851145627" sldId="589"/>
            <ac:spMk id="3" creationId="{809D2C5B-CB29-AAF1-5980-1DB2D0F45D5D}"/>
          </ac:spMkLst>
        </pc:spChg>
      </pc:sldChg>
      <pc:sldChg chg="addSp delSp modSp new mod ord modNotesTx">
        <pc:chgData name="Buehler, Kate" userId="3d3ba58d-72c8-41a6-9ab3-1422e9662089" providerId="ADAL" clId="{1949E9A2-13EE-4559-B660-8DF4C6A34ED9}" dt="2025-11-18T18:17:50.204" v="7286" actId="5793"/>
        <pc:sldMkLst>
          <pc:docMk/>
          <pc:sldMk cId="2726135820" sldId="590"/>
        </pc:sldMkLst>
        <pc:picChg chg="add mod">
          <ac:chgData name="Buehler, Kate" userId="3d3ba58d-72c8-41a6-9ab3-1422e9662089" providerId="ADAL" clId="{1949E9A2-13EE-4559-B660-8DF4C6A34ED9}" dt="2025-11-06T16:49:09.310" v="6663" actId="14100"/>
          <ac:picMkLst>
            <pc:docMk/>
            <pc:sldMk cId="2726135820" sldId="590"/>
            <ac:picMk id="5" creationId="{37018A50-373A-BDAF-ED60-DEFC28C82B07}"/>
          </ac:picMkLst>
        </pc:picChg>
      </pc:sldChg>
      <pc:sldChg chg="modSp new del mod ord modNotesTx">
        <pc:chgData name="Buehler, Kate" userId="3d3ba58d-72c8-41a6-9ab3-1422e9662089" providerId="ADAL" clId="{1949E9A2-13EE-4559-B660-8DF4C6A34ED9}" dt="2025-12-04T15:09:50.719" v="10104" actId="47"/>
        <pc:sldMkLst>
          <pc:docMk/>
          <pc:sldMk cId="1203552551" sldId="591"/>
        </pc:sldMkLst>
      </pc:sldChg>
      <pc:sldChg chg="modSp new mod modNotesTx">
        <pc:chgData name="Buehler, Kate" userId="3d3ba58d-72c8-41a6-9ab3-1422e9662089" providerId="ADAL" clId="{1949E9A2-13EE-4559-B660-8DF4C6A34ED9}" dt="2025-12-02T16:44:59.751" v="9623" actId="20577"/>
        <pc:sldMkLst>
          <pc:docMk/>
          <pc:sldMk cId="3517266276" sldId="593"/>
        </pc:sldMkLst>
        <pc:spChg chg="mod">
          <ac:chgData name="Buehler, Kate" userId="3d3ba58d-72c8-41a6-9ab3-1422e9662089" providerId="ADAL" clId="{1949E9A2-13EE-4559-B660-8DF4C6A34ED9}" dt="2025-11-19T16:35:02.242" v="7526" actId="20577"/>
          <ac:spMkLst>
            <pc:docMk/>
            <pc:sldMk cId="3517266276" sldId="593"/>
            <ac:spMk id="2" creationId="{AFAFE9E2-11DE-AFE1-C30E-FC3899F75CD6}"/>
          </ac:spMkLst>
        </pc:spChg>
        <pc:spChg chg="mod">
          <ac:chgData name="Buehler, Kate" userId="3d3ba58d-72c8-41a6-9ab3-1422e9662089" providerId="ADAL" clId="{1949E9A2-13EE-4559-B660-8DF4C6A34ED9}" dt="2025-11-19T16:44:58.548" v="8882" actId="20577"/>
          <ac:spMkLst>
            <pc:docMk/>
            <pc:sldMk cId="3517266276" sldId="593"/>
            <ac:spMk id="3" creationId="{3AA3AE98-0A83-21C8-5A2E-9468F4DED875}"/>
          </ac:spMkLst>
        </pc:spChg>
      </pc:sldChg>
      <pc:sldChg chg="modSp new mod modNotesTx">
        <pc:chgData name="Buehler, Kate" userId="3d3ba58d-72c8-41a6-9ab3-1422e9662089" providerId="ADAL" clId="{1949E9A2-13EE-4559-B660-8DF4C6A34ED9}" dt="2025-12-02T16:44:57.864" v="9622" actId="20577"/>
        <pc:sldMkLst>
          <pc:docMk/>
          <pc:sldMk cId="3863050875" sldId="594"/>
        </pc:sldMkLst>
        <pc:spChg chg="mod">
          <ac:chgData name="Buehler, Kate" userId="3d3ba58d-72c8-41a6-9ab3-1422e9662089" providerId="ADAL" clId="{1949E9A2-13EE-4559-B660-8DF4C6A34ED9}" dt="2025-11-19T16:36:41.206" v="7652" actId="20577"/>
          <ac:spMkLst>
            <pc:docMk/>
            <pc:sldMk cId="3863050875" sldId="594"/>
            <ac:spMk id="2" creationId="{48B34C0F-8061-18AF-7853-FF1D5BED0E0A}"/>
          </ac:spMkLst>
        </pc:spChg>
        <pc:spChg chg="mod">
          <ac:chgData name="Buehler, Kate" userId="3d3ba58d-72c8-41a6-9ab3-1422e9662089" providerId="ADAL" clId="{1949E9A2-13EE-4559-B660-8DF4C6A34ED9}" dt="2025-11-19T20:30:51.982" v="8929" actId="20577"/>
          <ac:spMkLst>
            <pc:docMk/>
            <pc:sldMk cId="3863050875" sldId="594"/>
            <ac:spMk id="3" creationId="{6E8C6C6E-C13F-E8C4-0B76-648886EEC62A}"/>
          </ac:spMkLst>
        </pc:spChg>
      </pc:sldChg>
      <pc:sldChg chg="add modNotesTx">
        <pc:chgData name="Buehler, Kate" userId="3d3ba58d-72c8-41a6-9ab3-1422e9662089" providerId="ADAL" clId="{1949E9A2-13EE-4559-B660-8DF4C6A34ED9}" dt="2025-11-19T20:32:33.525" v="8947" actId="20577"/>
        <pc:sldMkLst>
          <pc:docMk/>
          <pc:sldMk cId="2055077277" sldId="2542"/>
        </pc:sldMkLst>
      </pc:sldChg>
      <pc:sldChg chg="modSp add mod modNotes">
        <pc:chgData name="Buehler, Kate" userId="3d3ba58d-72c8-41a6-9ab3-1422e9662089" providerId="ADAL" clId="{1949E9A2-13EE-4559-B660-8DF4C6A34ED9}" dt="2025-11-26T13:03:02.496" v="9117" actId="113"/>
        <pc:sldMkLst>
          <pc:docMk/>
          <pc:sldMk cId="2717112069" sldId="2543"/>
        </pc:sldMkLst>
        <pc:spChg chg="mod">
          <ac:chgData name="Buehler, Kate" userId="3d3ba58d-72c8-41a6-9ab3-1422e9662089" providerId="ADAL" clId="{1949E9A2-13EE-4559-B660-8DF4C6A34ED9}" dt="2025-11-26T13:03:02.496" v="9117" actId="113"/>
          <ac:spMkLst>
            <pc:docMk/>
            <pc:sldMk cId="2717112069" sldId="2543"/>
            <ac:spMk id="7" creationId="{FF1EB0E9-D660-0341-996F-76800B9C3680}"/>
          </ac:spMkLst>
        </pc:spChg>
      </pc:sldChg>
      <pc:sldChg chg="modSp add mod modNotes">
        <pc:chgData name="Buehler, Kate" userId="3d3ba58d-72c8-41a6-9ab3-1422e9662089" providerId="ADAL" clId="{1949E9A2-13EE-4559-B660-8DF4C6A34ED9}" dt="2025-11-26T13:03:28.034" v="9120" actId="404"/>
        <pc:sldMkLst>
          <pc:docMk/>
          <pc:sldMk cId="1583801315" sldId="2544"/>
        </pc:sldMkLst>
        <pc:spChg chg="mod">
          <ac:chgData name="Buehler, Kate" userId="3d3ba58d-72c8-41a6-9ab3-1422e9662089" providerId="ADAL" clId="{1949E9A2-13EE-4559-B660-8DF4C6A34ED9}" dt="2025-11-26T13:03:28.034" v="9120" actId="404"/>
          <ac:spMkLst>
            <pc:docMk/>
            <pc:sldMk cId="1583801315" sldId="2544"/>
            <ac:spMk id="2" creationId="{D696F42B-3ECA-B173-A81B-9F5BFAB582AE}"/>
          </ac:spMkLst>
        </pc:spChg>
      </pc:sldChg>
      <pc:sldChg chg="modSp add mod">
        <pc:chgData name="Buehler, Kate" userId="3d3ba58d-72c8-41a6-9ab3-1422e9662089" providerId="ADAL" clId="{1949E9A2-13EE-4559-B660-8DF4C6A34ED9}" dt="2025-11-26T13:03:46.290" v="9123" actId="404"/>
        <pc:sldMkLst>
          <pc:docMk/>
          <pc:sldMk cId="717283046" sldId="2545"/>
        </pc:sldMkLst>
        <pc:spChg chg="mod">
          <ac:chgData name="Buehler, Kate" userId="3d3ba58d-72c8-41a6-9ab3-1422e9662089" providerId="ADAL" clId="{1949E9A2-13EE-4559-B660-8DF4C6A34ED9}" dt="2025-11-26T13:03:46.290" v="9123" actId="404"/>
          <ac:spMkLst>
            <pc:docMk/>
            <pc:sldMk cId="717283046" sldId="2545"/>
            <ac:spMk id="2" creationId="{83D49F3C-CA30-B7AF-CBD6-F20E78AFBC34}"/>
          </ac:spMkLst>
        </pc:spChg>
      </pc:sldChg>
      <pc:sldChg chg="modSp add mod">
        <pc:chgData name="Buehler, Kate" userId="3d3ba58d-72c8-41a6-9ab3-1422e9662089" providerId="ADAL" clId="{1949E9A2-13EE-4559-B660-8DF4C6A34ED9}" dt="2025-11-26T13:04:04.057" v="9126" actId="404"/>
        <pc:sldMkLst>
          <pc:docMk/>
          <pc:sldMk cId="3493454733" sldId="2546"/>
        </pc:sldMkLst>
        <pc:spChg chg="mod">
          <ac:chgData name="Buehler, Kate" userId="3d3ba58d-72c8-41a6-9ab3-1422e9662089" providerId="ADAL" clId="{1949E9A2-13EE-4559-B660-8DF4C6A34ED9}" dt="2025-11-26T13:04:04.057" v="9126" actId="404"/>
          <ac:spMkLst>
            <pc:docMk/>
            <pc:sldMk cId="3493454733" sldId="2546"/>
            <ac:spMk id="3" creationId="{01B8C869-3367-A0CC-193E-49DD4D3AB0D3}"/>
          </ac:spMkLst>
        </pc:spChg>
      </pc:sldChg>
      <pc:sldChg chg="modSp add mod">
        <pc:chgData name="Buehler, Kate" userId="3d3ba58d-72c8-41a6-9ab3-1422e9662089" providerId="ADAL" clId="{1949E9A2-13EE-4559-B660-8DF4C6A34ED9}" dt="2025-11-26T13:13:35.194" v="9240" actId="403"/>
        <pc:sldMkLst>
          <pc:docMk/>
          <pc:sldMk cId="3119731960" sldId="2547"/>
        </pc:sldMkLst>
        <pc:spChg chg="mod">
          <ac:chgData name="Buehler, Kate" userId="3d3ba58d-72c8-41a6-9ab3-1422e9662089" providerId="ADAL" clId="{1949E9A2-13EE-4559-B660-8DF4C6A34ED9}" dt="2025-11-26T13:13:35.194" v="9240" actId="403"/>
          <ac:spMkLst>
            <pc:docMk/>
            <pc:sldMk cId="3119731960" sldId="2547"/>
            <ac:spMk id="2" creationId="{A6F6501E-F105-51AD-E6C6-E1607B08BCBB}"/>
          </ac:spMkLst>
        </pc:spChg>
      </pc:sldChg>
      <pc:sldChg chg="modSp add mod">
        <pc:chgData name="Buehler, Kate" userId="3d3ba58d-72c8-41a6-9ab3-1422e9662089" providerId="ADAL" clId="{1949E9A2-13EE-4559-B660-8DF4C6A34ED9}" dt="2025-11-26T13:13:39.418" v="9241" actId="403"/>
        <pc:sldMkLst>
          <pc:docMk/>
          <pc:sldMk cId="118721947" sldId="2548"/>
        </pc:sldMkLst>
        <pc:spChg chg="mod">
          <ac:chgData name="Buehler, Kate" userId="3d3ba58d-72c8-41a6-9ab3-1422e9662089" providerId="ADAL" clId="{1949E9A2-13EE-4559-B660-8DF4C6A34ED9}" dt="2025-11-26T13:13:39.418" v="9241" actId="403"/>
          <ac:spMkLst>
            <pc:docMk/>
            <pc:sldMk cId="118721947" sldId="2548"/>
            <ac:spMk id="2" creationId="{E666437B-47A9-CD75-CED1-A7CEA0D545A6}"/>
          </ac:spMkLst>
        </pc:spChg>
      </pc:sldChg>
      <pc:sldChg chg="add">
        <pc:chgData name="Buehler, Kate" userId="3d3ba58d-72c8-41a6-9ab3-1422e9662089" providerId="ADAL" clId="{1949E9A2-13EE-4559-B660-8DF4C6A34ED9}" dt="2025-11-26T13:01:26.901" v="9090"/>
        <pc:sldMkLst>
          <pc:docMk/>
          <pc:sldMk cId="4253753718" sldId="2549"/>
        </pc:sldMkLst>
      </pc:sldChg>
      <pc:sldChg chg="addSp delSp modSp add mod">
        <pc:chgData name="Buehler, Kate" userId="3d3ba58d-72c8-41a6-9ab3-1422e9662089" providerId="ADAL" clId="{1949E9A2-13EE-4559-B660-8DF4C6A34ED9}" dt="2025-11-26T13:13:44.719" v="9242" actId="404"/>
        <pc:sldMkLst>
          <pc:docMk/>
          <pc:sldMk cId="1783636582" sldId="2550"/>
        </pc:sldMkLst>
        <pc:spChg chg="add mod">
          <ac:chgData name="Buehler, Kate" userId="3d3ba58d-72c8-41a6-9ab3-1422e9662089" providerId="ADAL" clId="{1949E9A2-13EE-4559-B660-8DF4C6A34ED9}" dt="2025-11-26T13:05:47.166" v="9136" actId="404"/>
          <ac:spMkLst>
            <pc:docMk/>
            <pc:sldMk cId="1783636582" sldId="2550"/>
            <ac:spMk id="4" creationId="{038CF7FD-476A-60F4-C3FA-70077186F3CF}"/>
          </ac:spMkLst>
        </pc:spChg>
        <pc:spChg chg="add mod">
          <ac:chgData name="Buehler, Kate" userId="3d3ba58d-72c8-41a6-9ab3-1422e9662089" providerId="ADAL" clId="{1949E9A2-13EE-4559-B660-8DF4C6A34ED9}" dt="2025-11-26T13:13:44.719" v="9242" actId="404"/>
          <ac:spMkLst>
            <pc:docMk/>
            <pc:sldMk cId="1783636582" sldId="2550"/>
            <ac:spMk id="6" creationId="{7AD7FE3F-2607-4958-3278-DABC8F71F505}"/>
          </ac:spMkLst>
        </pc:spChg>
      </pc:sldChg>
      <pc:sldChg chg="addSp delSp modSp add mod">
        <pc:chgData name="Buehler, Kate" userId="3d3ba58d-72c8-41a6-9ab3-1422e9662089" providerId="ADAL" clId="{1949E9A2-13EE-4559-B660-8DF4C6A34ED9}" dt="2025-11-26T13:13:49.787" v="9243" actId="404"/>
        <pc:sldMkLst>
          <pc:docMk/>
          <pc:sldMk cId="2699706098" sldId="2551"/>
        </pc:sldMkLst>
        <pc:spChg chg="mod">
          <ac:chgData name="Buehler, Kate" userId="3d3ba58d-72c8-41a6-9ab3-1422e9662089" providerId="ADAL" clId="{1949E9A2-13EE-4559-B660-8DF4C6A34ED9}" dt="2025-11-26T13:13:49.787" v="9243" actId="404"/>
          <ac:spMkLst>
            <pc:docMk/>
            <pc:sldMk cId="2699706098" sldId="2551"/>
            <ac:spMk id="2" creationId="{D8722D35-95BE-89B8-C30E-8C73863C463D}"/>
          </ac:spMkLst>
        </pc:spChg>
        <pc:spChg chg="add mod">
          <ac:chgData name="Buehler, Kate" userId="3d3ba58d-72c8-41a6-9ab3-1422e9662089" providerId="ADAL" clId="{1949E9A2-13EE-4559-B660-8DF4C6A34ED9}" dt="2025-11-26T13:13:22.512" v="9239" actId="14100"/>
          <ac:spMkLst>
            <pc:docMk/>
            <pc:sldMk cId="2699706098" sldId="2551"/>
            <ac:spMk id="3" creationId="{571BD807-B548-87DB-5D07-8AA399914E38}"/>
          </ac:spMkLst>
        </pc:spChg>
      </pc:sldChg>
      <pc:sldChg chg="addSp delSp modSp add mod">
        <pc:chgData name="Buehler, Kate" userId="3d3ba58d-72c8-41a6-9ab3-1422e9662089" providerId="ADAL" clId="{1949E9A2-13EE-4559-B660-8DF4C6A34ED9}" dt="2025-12-02T20:04:43.674" v="9984" actId="20577"/>
        <pc:sldMkLst>
          <pc:docMk/>
          <pc:sldMk cId="1575274848" sldId="2552"/>
        </pc:sldMkLst>
        <pc:spChg chg="mod">
          <ac:chgData name="Buehler, Kate" userId="3d3ba58d-72c8-41a6-9ab3-1422e9662089" providerId="ADAL" clId="{1949E9A2-13EE-4559-B660-8DF4C6A34ED9}" dt="2025-11-26T13:08:50.286" v="9197" actId="1076"/>
          <ac:spMkLst>
            <pc:docMk/>
            <pc:sldMk cId="1575274848" sldId="2552"/>
            <ac:spMk id="2" creationId="{F7932429-9879-7BB9-86EB-59EB4C47AC4F}"/>
          </ac:spMkLst>
        </pc:spChg>
        <pc:spChg chg="add mod">
          <ac:chgData name="Buehler, Kate" userId="3d3ba58d-72c8-41a6-9ab3-1422e9662089" providerId="ADAL" clId="{1949E9A2-13EE-4559-B660-8DF4C6A34ED9}" dt="2025-12-02T20:04:43.674" v="9984" actId="20577"/>
          <ac:spMkLst>
            <pc:docMk/>
            <pc:sldMk cId="1575274848" sldId="2552"/>
            <ac:spMk id="3" creationId="{F36C961A-4977-B625-D8B1-B7DD2DA47B5F}"/>
          </ac:spMkLst>
        </pc:spChg>
      </pc:sldChg>
      <pc:sldChg chg="addSp delSp modSp add mod">
        <pc:chgData name="Buehler, Kate" userId="3d3ba58d-72c8-41a6-9ab3-1422e9662089" providerId="ADAL" clId="{1949E9A2-13EE-4559-B660-8DF4C6A34ED9}" dt="2025-11-26T13:10:24.024" v="9205" actId="1076"/>
        <pc:sldMkLst>
          <pc:docMk/>
          <pc:sldMk cId="1563939344" sldId="2553"/>
        </pc:sldMkLst>
        <pc:spChg chg="mod">
          <ac:chgData name="Buehler, Kate" userId="3d3ba58d-72c8-41a6-9ab3-1422e9662089" providerId="ADAL" clId="{1949E9A2-13EE-4559-B660-8DF4C6A34ED9}" dt="2025-11-26T13:10:05.257" v="9200" actId="404"/>
          <ac:spMkLst>
            <pc:docMk/>
            <pc:sldMk cId="1563939344" sldId="2553"/>
            <ac:spMk id="2" creationId="{9A73E0BC-1F23-0707-7E60-34AB45374DBE}"/>
          </ac:spMkLst>
        </pc:spChg>
        <pc:spChg chg="add mod">
          <ac:chgData name="Buehler, Kate" userId="3d3ba58d-72c8-41a6-9ab3-1422e9662089" providerId="ADAL" clId="{1949E9A2-13EE-4559-B660-8DF4C6A34ED9}" dt="2025-11-26T13:10:24.024" v="9205" actId="1076"/>
          <ac:spMkLst>
            <pc:docMk/>
            <pc:sldMk cId="1563939344" sldId="2553"/>
            <ac:spMk id="3" creationId="{F63617AE-CA14-C490-CE47-56F2873989D7}"/>
          </ac:spMkLst>
        </pc:spChg>
      </pc:sldChg>
      <pc:sldChg chg="addSp delSp modSp add mod">
        <pc:chgData name="Buehler, Kate" userId="3d3ba58d-72c8-41a6-9ab3-1422e9662089" providerId="ADAL" clId="{1949E9A2-13EE-4559-B660-8DF4C6A34ED9}" dt="2025-11-26T13:10:54.174" v="9212" actId="1076"/>
        <pc:sldMkLst>
          <pc:docMk/>
          <pc:sldMk cId="1696947989" sldId="2554"/>
        </pc:sldMkLst>
        <pc:spChg chg="mod">
          <ac:chgData name="Buehler, Kate" userId="3d3ba58d-72c8-41a6-9ab3-1422e9662089" providerId="ADAL" clId="{1949E9A2-13EE-4559-B660-8DF4C6A34ED9}" dt="2025-11-26T13:10:34.328" v="9207" actId="404"/>
          <ac:spMkLst>
            <pc:docMk/>
            <pc:sldMk cId="1696947989" sldId="2554"/>
            <ac:spMk id="2" creationId="{8A46BB18-E60E-1CF5-4C84-85BD1AD3462C}"/>
          </ac:spMkLst>
        </pc:spChg>
        <pc:spChg chg="add mod">
          <ac:chgData name="Buehler, Kate" userId="3d3ba58d-72c8-41a6-9ab3-1422e9662089" providerId="ADAL" clId="{1949E9A2-13EE-4559-B660-8DF4C6A34ED9}" dt="2025-11-26T13:10:54.174" v="9212" actId="1076"/>
          <ac:spMkLst>
            <pc:docMk/>
            <pc:sldMk cId="1696947989" sldId="2554"/>
            <ac:spMk id="3" creationId="{DA57E2A5-0F50-72DC-7475-0A0499B83E87}"/>
          </ac:spMkLst>
        </pc:spChg>
      </pc:sldChg>
      <pc:sldChg chg="addSp delSp modSp add mod">
        <pc:chgData name="Buehler, Kate" userId="3d3ba58d-72c8-41a6-9ab3-1422e9662089" providerId="ADAL" clId="{1949E9A2-13EE-4559-B660-8DF4C6A34ED9}" dt="2025-11-26T13:11:43.697" v="9226" actId="404"/>
        <pc:sldMkLst>
          <pc:docMk/>
          <pc:sldMk cId="4085532049" sldId="2555"/>
        </pc:sldMkLst>
        <pc:spChg chg="mod">
          <ac:chgData name="Buehler, Kate" userId="3d3ba58d-72c8-41a6-9ab3-1422e9662089" providerId="ADAL" clId="{1949E9A2-13EE-4559-B660-8DF4C6A34ED9}" dt="2025-11-26T13:11:43.697" v="9226" actId="404"/>
          <ac:spMkLst>
            <pc:docMk/>
            <pc:sldMk cId="4085532049" sldId="2555"/>
            <ac:spMk id="2" creationId="{343C9827-16CC-4AA6-F289-54843A0109F7}"/>
          </ac:spMkLst>
        </pc:spChg>
        <pc:spChg chg="add mod">
          <ac:chgData name="Buehler, Kate" userId="3d3ba58d-72c8-41a6-9ab3-1422e9662089" providerId="ADAL" clId="{1949E9A2-13EE-4559-B660-8DF4C6A34ED9}" dt="2025-11-26T13:11:34.608" v="9224" actId="404"/>
          <ac:spMkLst>
            <pc:docMk/>
            <pc:sldMk cId="4085532049" sldId="2555"/>
            <ac:spMk id="3" creationId="{8AFAA497-581C-EA76-7503-322025D44E50}"/>
          </ac:spMkLst>
        </pc:spChg>
      </pc:sldChg>
      <pc:sldChg chg="addSp delSp modSp add mod">
        <pc:chgData name="Buehler, Kate" userId="3d3ba58d-72c8-41a6-9ab3-1422e9662089" providerId="ADAL" clId="{1949E9A2-13EE-4559-B660-8DF4C6A34ED9}" dt="2025-11-26T13:12:22.390" v="9236" actId="404"/>
        <pc:sldMkLst>
          <pc:docMk/>
          <pc:sldMk cId="2067828867" sldId="2556"/>
        </pc:sldMkLst>
        <pc:spChg chg="mod">
          <ac:chgData name="Buehler, Kate" userId="3d3ba58d-72c8-41a6-9ab3-1422e9662089" providerId="ADAL" clId="{1949E9A2-13EE-4559-B660-8DF4C6A34ED9}" dt="2025-11-26T13:12:22.390" v="9236" actId="404"/>
          <ac:spMkLst>
            <pc:docMk/>
            <pc:sldMk cId="2067828867" sldId="2556"/>
            <ac:spMk id="2" creationId="{9095C2BE-0156-45AF-9276-3A290B4B9F17}"/>
          </ac:spMkLst>
        </pc:spChg>
        <pc:spChg chg="add mod">
          <ac:chgData name="Buehler, Kate" userId="3d3ba58d-72c8-41a6-9ab3-1422e9662089" providerId="ADAL" clId="{1949E9A2-13EE-4559-B660-8DF4C6A34ED9}" dt="2025-11-26T13:12:13.898" v="9234" actId="404"/>
          <ac:spMkLst>
            <pc:docMk/>
            <pc:sldMk cId="2067828867" sldId="2556"/>
            <ac:spMk id="3" creationId="{068B5802-C4E2-66C6-5085-B2E87D247083}"/>
          </ac:spMkLst>
        </pc:spChg>
      </pc:sldChg>
      <pc:sldChg chg="add">
        <pc:chgData name="Buehler, Kate" userId="3d3ba58d-72c8-41a6-9ab3-1422e9662089" providerId="ADAL" clId="{1949E9A2-13EE-4559-B660-8DF4C6A34ED9}" dt="2025-11-26T13:01:35.175" v="9106"/>
        <pc:sldMkLst>
          <pc:docMk/>
          <pc:sldMk cId="627674592" sldId="2557"/>
        </pc:sldMkLst>
      </pc:sldChg>
      <pc:sldChg chg="add">
        <pc:chgData name="Buehler, Kate" userId="3d3ba58d-72c8-41a6-9ab3-1422e9662089" providerId="ADAL" clId="{1949E9A2-13EE-4559-B660-8DF4C6A34ED9}" dt="2025-11-26T13:01:36.949" v="9108"/>
        <pc:sldMkLst>
          <pc:docMk/>
          <pc:sldMk cId="2545598677" sldId="2558"/>
        </pc:sldMkLst>
      </pc:sldChg>
      <pc:sldChg chg="modSp mod modNotesTx">
        <pc:chgData name="Buehler, Kate" userId="3d3ba58d-72c8-41a6-9ab3-1422e9662089" providerId="ADAL" clId="{1949E9A2-13EE-4559-B660-8DF4C6A34ED9}" dt="2025-12-03T17:43:59.840" v="10095" actId="20577"/>
        <pc:sldMkLst>
          <pc:docMk/>
          <pc:sldMk cId="1104722637" sldId="2559"/>
        </pc:sldMkLst>
        <pc:spChg chg="mod">
          <ac:chgData name="Buehler, Kate" userId="3d3ba58d-72c8-41a6-9ab3-1422e9662089" providerId="ADAL" clId="{1949E9A2-13EE-4559-B660-8DF4C6A34ED9}" dt="2025-12-03T17:43:59.840" v="10095" actId="20577"/>
          <ac:spMkLst>
            <pc:docMk/>
            <pc:sldMk cId="1104722637" sldId="2559"/>
            <ac:spMk id="3" creationId="{C6C36DD6-D7C8-FC7F-1C33-14C251EA9E60}"/>
          </ac:spMkLst>
        </pc:spChg>
      </pc:sldChg>
      <pc:sldChg chg="addSp delSp modSp new del mod">
        <pc:chgData name="Buehler, Kate" userId="3d3ba58d-72c8-41a6-9ab3-1422e9662089" providerId="ADAL" clId="{1949E9A2-13EE-4559-B660-8DF4C6A34ED9}" dt="2025-12-04T15:09:55.561" v="10117" actId="47"/>
        <pc:sldMkLst>
          <pc:docMk/>
          <pc:sldMk cId="1811005027" sldId="2560"/>
        </pc:sldMkLst>
      </pc:sldChg>
      <pc:sldChg chg="modSp new mod modNotesTx">
        <pc:chgData name="Buehler, Kate" userId="3d3ba58d-72c8-41a6-9ab3-1422e9662089" providerId="ADAL" clId="{1949E9A2-13EE-4559-B660-8DF4C6A34ED9}" dt="2025-12-02T18:24:15.647" v="9684" actId="20577"/>
        <pc:sldMkLst>
          <pc:docMk/>
          <pc:sldMk cId="1801795990" sldId="2561"/>
        </pc:sldMkLst>
        <pc:spChg chg="mod">
          <ac:chgData name="Buehler, Kate" userId="3d3ba58d-72c8-41a6-9ab3-1422e9662089" providerId="ADAL" clId="{1949E9A2-13EE-4559-B660-8DF4C6A34ED9}" dt="2025-12-02T16:45:33.600" v="9646" actId="20577"/>
          <ac:spMkLst>
            <pc:docMk/>
            <pc:sldMk cId="1801795990" sldId="2561"/>
            <ac:spMk id="2" creationId="{32462902-F8A4-F2F6-E38C-811225F4EED4}"/>
          </ac:spMkLst>
        </pc:spChg>
        <pc:spChg chg="mod">
          <ac:chgData name="Buehler, Kate" userId="3d3ba58d-72c8-41a6-9ab3-1422e9662089" providerId="ADAL" clId="{1949E9A2-13EE-4559-B660-8DF4C6A34ED9}" dt="2025-12-02T18:24:15.647" v="9684" actId="20577"/>
          <ac:spMkLst>
            <pc:docMk/>
            <pc:sldMk cId="1801795990" sldId="2561"/>
            <ac:spMk id="3" creationId="{2033DE04-A047-A23E-D806-0913C1A7F49E}"/>
          </ac:spMkLst>
        </pc:spChg>
      </pc:sldChg>
      <pc:sldMasterChg chg="add addSldLayout">
        <pc:chgData name="Buehler, Kate" userId="3d3ba58d-72c8-41a6-9ab3-1422e9662089" providerId="ADAL" clId="{1949E9A2-13EE-4559-B660-8DF4C6A34ED9}" dt="2025-11-26T13:01:21.648" v="9081" actId="27028"/>
        <pc:sldMasterMkLst>
          <pc:docMk/>
          <pc:sldMasterMk cId="576862402" sldId="2147483660"/>
        </pc:sldMasterMkLst>
        <pc:sldLayoutChg chg="add">
          <pc:chgData name="Buehler, Kate" userId="3d3ba58d-72c8-41a6-9ab3-1422e9662089" providerId="ADAL" clId="{1949E9A2-13EE-4559-B660-8DF4C6A34ED9}" dt="2025-11-26T13:01:15.358" v="9077" actId="27028"/>
          <pc:sldLayoutMkLst>
            <pc:docMk/>
            <pc:sldMasterMk cId="576862402" sldId="2147483660"/>
            <pc:sldLayoutMk cId="606788319" sldId="2147483661"/>
          </pc:sldLayoutMkLst>
        </pc:sldLayoutChg>
        <pc:sldLayoutChg chg="add">
          <pc:chgData name="Buehler, Kate" userId="3d3ba58d-72c8-41a6-9ab3-1422e9662089" providerId="ADAL" clId="{1949E9A2-13EE-4559-B660-8DF4C6A34ED9}" dt="2025-11-26T13:01:16.839" v="9079" actId="27028"/>
          <pc:sldLayoutMkLst>
            <pc:docMk/>
            <pc:sldMasterMk cId="576862402" sldId="2147483660"/>
            <pc:sldLayoutMk cId="3373433319" sldId="2147483664"/>
          </pc:sldLayoutMkLst>
        </pc:sldLayoutChg>
        <pc:sldLayoutChg chg="add">
          <pc:chgData name="Buehler, Kate" userId="3d3ba58d-72c8-41a6-9ab3-1422e9662089" providerId="ADAL" clId="{1949E9A2-13EE-4559-B660-8DF4C6A34ED9}" dt="2025-11-26T13:01:21.648" v="9081" actId="27028"/>
          <pc:sldLayoutMkLst>
            <pc:docMk/>
            <pc:sldMasterMk cId="576862402" sldId="2147483660"/>
            <pc:sldLayoutMk cId="340578161" sldId="2147483667"/>
          </pc:sldLayoutMkLst>
        </pc:sldLayoutChg>
      </pc:sldMasterChg>
      <pc:sldMasterChg chg="modSldLayout">
        <pc:chgData name="Buehler, Kate" userId="3d3ba58d-72c8-41a6-9ab3-1422e9662089" providerId="ADAL" clId="{1949E9A2-13EE-4559-B660-8DF4C6A34ED9}" dt="2025-11-26T13:01:15.358" v="9077" actId="27028"/>
        <pc:sldMasterMkLst>
          <pc:docMk/>
          <pc:sldMasterMk cId="0" sldId="2147483673"/>
        </pc:sldMasterMkLst>
        <pc:sldLayoutChg chg="replId">
          <pc:chgData name="Buehler, Kate" userId="3d3ba58d-72c8-41a6-9ab3-1422e9662089" providerId="ADAL" clId="{1949E9A2-13EE-4559-B660-8DF4C6A34ED9}" dt="2025-11-26T13:01:15.358" v="9077" actId="27028"/>
          <pc:sldLayoutMkLst>
            <pc:docMk/>
            <pc:sldMasterMk cId="0" sldId="2147483673"/>
            <pc:sldLayoutMk cId="0" sldId="2147483675"/>
          </pc:sldLayoutMkLst>
        </pc:sldLayoutChg>
      </pc:sldMasterChg>
    </pc:docChg>
  </pc:docChgLst>
  <pc:docChgLst>
    <pc:chgData name="togioka@ohsu.edu" userId="S::urn:spo:guest#togioka@ohsu.edu::" providerId="AD" clId="Web-{6DD5506C-09FF-C1DB-2517-789CBAFCEBBD}"/>
    <pc:docChg chg="modSld sldOrd">
      <pc:chgData name="togioka@ohsu.edu" userId="S::urn:spo:guest#togioka@ohsu.edu::" providerId="AD" clId="Web-{6DD5506C-09FF-C1DB-2517-789CBAFCEBBD}" dt="2025-12-01T05:24:09.542" v="199" actId="20577"/>
      <pc:docMkLst>
        <pc:docMk/>
      </pc:docMkLst>
      <pc:sldChg chg="ord">
        <pc:chgData name="togioka@ohsu.edu" userId="S::urn:spo:guest#togioka@ohsu.edu::" providerId="AD" clId="Web-{6DD5506C-09FF-C1DB-2517-789CBAFCEBBD}" dt="2025-12-01T04:51:09.105" v="0"/>
        <pc:sldMkLst>
          <pc:docMk/>
          <pc:sldMk cId="4035353952" sldId="587"/>
        </pc:sldMkLst>
      </pc:sldChg>
      <pc:sldChg chg="ord">
        <pc:chgData name="togioka@ohsu.edu" userId="S::urn:spo:guest#togioka@ohsu.edu::" providerId="AD" clId="Web-{6DD5506C-09FF-C1DB-2517-789CBAFCEBBD}" dt="2025-12-01T04:51:10.840" v="1"/>
        <pc:sldMkLst>
          <pc:docMk/>
          <pc:sldMk cId="2726135820" sldId="590"/>
        </pc:sldMkLst>
      </pc:sldChg>
      <pc:sldChg chg="addSp delSp modSp">
        <pc:chgData name="togioka@ohsu.edu" userId="S::urn:spo:guest#togioka@ohsu.edu::" providerId="AD" clId="Web-{6DD5506C-09FF-C1DB-2517-789CBAFCEBBD}" dt="2025-12-01T05:24:09.542" v="199" actId="20577"/>
        <pc:sldMkLst>
          <pc:docMk/>
          <pc:sldMk cId="2055077277" sldId="2542"/>
        </pc:sldMkLst>
        <pc:spChg chg="mod">
          <ac:chgData name="togioka@ohsu.edu" userId="S::urn:spo:guest#togioka@ohsu.edu::" providerId="AD" clId="Web-{6DD5506C-09FF-C1DB-2517-789CBAFCEBBD}" dt="2025-12-01T05:20:26.003" v="163" actId="20577"/>
          <ac:spMkLst>
            <pc:docMk/>
            <pc:sldMk cId="2055077277" sldId="2542"/>
            <ac:spMk id="2" creationId="{2CC7A9B3-A213-FBD7-CAD2-14A2BFC39B71}"/>
          </ac:spMkLst>
        </pc:spChg>
        <pc:spChg chg="mod">
          <ac:chgData name="togioka@ohsu.edu" userId="S::urn:spo:guest#togioka@ohsu.edu::" providerId="AD" clId="Web-{6DD5506C-09FF-C1DB-2517-789CBAFCEBBD}" dt="2025-12-01T05:20:29.832" v="165" actId="20577"/>
          <ac:spMkLst>
            <pc:docMk/>
            <pc:sldMk cId="2055077277" sldId="2542"/>
            <ac:spMk id="3" creationId="{83BEC7DC-B84A-F9F0-DE23-300B57F2F216}"/>
          </ac:spMkLst>
        </pc:spChg>
        <pc:spChg chg="mod">
          <ac:chgData name="togioka@ohsu.edu" userId="S::urn:spo:guest#togioka@ohsu.edu::" providerId="AD" clId="Web-{6DD5506C-09FF-C1DB-2517-789CBAFCEBBD}" dt="2025-12-01T05:19:30.423" v="156"/>
          <ac:spMkLst>
            <pc:docMk/>
            <pc:sldMk cId="2055077277" sldId="2542"/>
            <ac:spMk id="4" creationId="{00000000-0000-0000-0000-000000000000}"/>
          </ac:spMkLst>
        </pc:spChg>
        <pc:spChg chg="mod">
          <ac:chgData name="togioka@ohsu.edu" userId="S::urn:spo:guest#togioka@ohsu.edu::" providerId="AD" clId="Web-{6DD5506C-09FF-C1DB-2517-789CBAFCEBBD}" dt="2025-12-01T05:19:26.266" v="155"/>
          <ac:spMkLst>
            <pc:docMk/>
            <pc:sldMk cId="2055077277" sldId="2542"/>
            <ac:spMk id="5" creationId="{00000000-0000-0000-0000-000000000000}"/>
          </ac:spMkLst>
        </pc:spChg>
        <pc:spChg chg="mod">
          <ac:chgData name="togioka@ohsu.edu" userId="S::urn:spo:guest#togioka@ohsu.edu::" providerId="AD" clId="Web-{6DD5506C-09FF-C1DB-2517-789CBAFCEBBD}" dt="2025-12-01T05:19:16.188" v="154"/>
          <ac:spMkLst>
            <pc:docMk/>
            <pc:sldMk cId="2055077277" sldId="2542"/>
            <ac:spMk id="6" creationId="{00000000-0000-0000-0000-000000000000}"/>
          </ac:spMkLst>
        </pc:spChg>
        <pc:spChg chg="add mod">
          <ac:chgData name="togioka@ohsu.edu" userId="S::urn:spo:guest#togioka@ohsu.edu::" providerId="AD" clId="Web-{6DD5506C-09FF-C1DB-2517-789CBAFCEBBD}" dt="2025-12-01T05:08:46.990" v="67"/>
          <ac:spMkLst>
            <pc:docMk/>
            <pc:sldMk cId="2055077277" sldId="2542"/>
            <ac:spMk id="7" creationId="{C30ECA47-512D-8D8B-4FD6-510D6F3D3F6C}"/>
          </ac:spMkLst>
        </pc:spChg>
        <pc:spChg chg="add mod">
          <ac:chgData name="togioka@ohsu.edu" userId="S::urn:spo:guest#togioka@ohsu.edu::" providerId="AD" clId="Web-{6DD5506C-09FF-C1DB-2517-789CBAFCEBBD}" dt="2025-12-01T05:22:05.118" v="176" actId="1076"/>
          <ac:spMkLst>
            <pc:docMk/>
            <pc:sldMk cId="2055077277" sldId="2542"/>
            <ac:spMk id="8" creationId="{C2937F9D-9DE9-1D82-565A-990E411C0DB2}"/>
          </ac:spMkLst>
        </pc:spChg>
        <pc:spChg chg="add mod">
          <ac:chgData name="togioka@ohsu.edu" userId="S::urn:spo:guest#togioka@ohsu.edu::" providerId="AD" clId="Web-{6DD5506C-09FF-C1DB-2517-789CBAFCEBBD}" dt="2025-12-01T05:15:39.093" v="135" actId="1076"/>
          <ac:spMkLst>
            <pc:docMk/>
            <pc:sldMk cId="2055077277" sldId="2542"/>
            <ac:spMk id="9" creationId="{0521264E-7A8E-6DDA-BB30-25A181F30063}"/>
          </ac:spMkLst>
        </pc:spChg>
        <pc:spChg chg="add mod">
          <ac:chgData name="togioka@ohsu.edu" userId="S::urn:spo:guest#togioka@ohsu.edu::" providerId="AD" clId="Web-{6DD5506C-09FF-C1DB-2517-789CBAFCEBBD}" dt="2025-12-01T05:24:09.542" v="199" actId="20577"/>
          <ac:spMkLst>
            <pc:docMk/>
            <pc:sldMk cId="2055077277" sldId="2542"/>
            <ac:spMk id="11" creationId="{A1711741-9A8C-E475-035D-530585A4C9B6}"/>
          </ac:spMkLst>
        </pc:spChg>
        <pc:spChg chg="mod">
          <ac:chgData name="togioka@ohsu.edu" userId="S::urn:spo:guest#togioka@ohsu.edu::" providerId="AD" clId="Web-{6DD5506C-09FF-C1DB-2517-789CBAFCEBBD}" dt="2025-12-01T05:20:21.191" v="162" actId="20577"/>
          <ac:spMkLst>
            <pc:docMk/>
            <pc:sldMk cId="2055077277" sldId="2542"/>
            <ac:spMk id="13" creationId="{00000000-0000-0000-0000-000000000000}"/>
          </ac:spMkLst>
        </pc:spChg>
        <pc:spChg chg="mod">
          <ac:chgData name="togioka@ohsu.edu" userId="S::urn:spo:guest#togioka@ohsu.edu::" providerId="AD" clId="Web-{6DD5506C-09FF-C1DB-2517-789CBAFCEBBD}" dt="2025-12-01T05:20:34.879" v="166" actId="1076"/>
          <ac:spMkLst>
            <pc:docMk/>
            <pc:sldMk cId="2055077277" sldId="2542"/>
            <ac:spMk id="21" creationId="{741DF4A5-EE6D-19B3-C28E-87EDAA2D6A4B}"/>
          </ac:spMkLst>
        </pc:spChg>
        <pc:spChg chg="mod">
          <ac:chgData name="togioka@ohsu.edu" userId="S::urn:spo:guest#togioka@ohsu.edu::" providerId="AD" clId="Web-{6DD5506C-09FF-C1DB-2517-789CBAFCEBBD}" dt="2025-12-01T05:22:14.430" v="179" actId="1076"/>
          <ac:spMkLst>
            <pc:docMk/>
            <pc:sldMk cId="2055077277" sldId="2542"/>
            <ac:spMk id="54" creationId="{62E4F38A-9FF1-3AB8-2444-2008078D1287}"/>
          </ac:spMkLst>
        </pc:spChg>
        <pc:spChg chg="mod">
          <ac:chgData name="togioka@ohsu.edu" userId="S::urn:spo:guest#togioka@ohsu.edu::" providerId="AD" clId="Web-{6DD5506C-09FF-C1DB-2517-789CBAFCEBBD}" dt="2025-12-01T05:22:12.054" v="178" actId="1076"/>
          <ac:spMkLst>
            <pc:docMk/>
            <pc:sldMk cId="2055077277" sldId="2542"/>
            <ac:spMk id="55" creationId="{7C37EA89-F0EC-72C8-5356-EDB4607B91C9}"/>
          </ac:spMkLst>
        </pc:spChg>
        <pc:spChg chg="mod">
          <ac:chgData name="togioka@ohsu.edu" userId="S::urn:spo:guest#togioka@ohsu.edu::" providerId="AD" clId="Web-{6DD5506C-09FF-C1DB-2517-789CBAFCEBBD}" dt="2025-12-01T05:22:08.180" v="177" actId="1076"/>
          <ac:spMkLst>
            <pc:docMk/>
            <pc:sldMk cId="2055077277" sldId="2542"/>
            <ac:spMk id="56" creationId="{2AE47C29-F6D0-D708-AC87-3A169942653F}"/>
          </ac:spMkLst>
        </pc:spChg>
        <pc:cxnChg chg="mod">
          <ac:chgData name="togioka@ohsu.edu" userId="S::urn:spo:guest#togioka@ohsu.edu::" providerId="AD" clId="Web-{6DD5506C-09FF-C1DB-2517-789CBAFCEBBD}" dt="2025-12-01T05:21:35.944" v="171" actId="1076"/>
          <ac:cxnSpMkLst>
            <pc:docMk/>
            <pc:sldMk cId="2055077277" sldId="2542"/>
            <ac:cxnSpMk id="10" creationId="{00000000-0000-0000-0000-000000000000}"/>
          </ac:cxnSpMkLst>
        </pc:cxnChg>
        <pc:cxnChg chg="mod">
          <ac:chgData name="togioka@ohsu.edu" userId="S::urn:spo:guest#togioka@ohsu.edu::" providerId="AD" clId="Web-{6DD5506C-09FF-C1DB-2517-789CBAFCEBBD}" dt="2025-12-01T05:16:04.126" v="139" actId="14100"/>
          <ac:cxnSpMkLst>
            <pc:docMk/>
            <pc:sldMk cId="2055077277" sldId="2542"/>
            <ac:cxnSpMk id="14" creationId="{2FA9A239-A456-6778-FE55-5439107ADF28}"/>
          </ac:cxnSpMkLst>
        </pc:cxnChg>
        <pc:cxnChg chg="mod">
          <ac:chgData name="togioka@ohsu.edu" userId="S::urn:spo:guest#togioka@ohsu.edu::" providerId="AD" clId="Web-{6DD5506C-09FF-C1DB-2517-789CBAFCEBBD}" dt="2025-12-01T05:22:00.273" v="175" actId="1076"/>
          <ac:cxnSpMkLst>
            <pc:docMk/>
            <pc:sldMk cId="2055077277" sldId="2542"/>
            <ac:cxnSpMk id="15" creationId="{AD7D5A61-AD80-1B4A-2A35-BCC75B697D2C}"/>
          </ac:cxnSpMkLst>
        </pc:cxnChg>
        <pc:cxnChg chg="mod">
          <ac:chgData name="togioka@ohsu.edu" userId="S::urn:spo:guest#togioka@ohsu.edu::" providerId="AD" clId="Web-{6DD5506C-09FF-C1DB-2517-789CBAFCEBBD}" dt="2025-12-01T05:15:48.031" v="136" actId="14100"/>
          <ac:cxnSpMkLst>
            <pc:docMk/>
            <pc:sldMk cId="2055077277" sldId="2542"/>
            <ac:cxnSpMk id="36" creationId="{00000000-0000-0000-0000-000000000000}"/>
          </ac:cxnSpMkLst>
        </pc:cxnChg>
        <pc:cxnChg chg="mod">
          <ac:chgData name="togioka@ohsu.edu" userId="S::urn:spo:guest#togioka@ohsu.edu::" providerId="AD" clId="Web-{6DD5506C-09FF-C1DB-2517-789CBAFCEBBD}" dt="2025-12-01T05:21:41.788" v="172" actId="14100"/>
          <ac:cxnSpMkLst>
            <pc:docMk/>
            <pc:sldMk cId="2055077277" sldId="2542"/>
            <ac:cxnSpMk id="37" creationId="{00000000-0000-0000-0000-000000000000}"/>
          </ac:cxnSpMkLst>
        </pc:cxnChg>
        <pc:cxnChg chg="mod">
          <ac:chgData name="togioka@ohsu.edu" userId="S::urn:spo:guest#togioka@ohsu.edu::" providerId="AD" clId="Web-{6DD5506C-09FF-C1DB-2517-789CBAFCEBBD}" dt="2025-12-01T05:15:55.641" v="137" actId="14100"/>
          <ac:cxnSpMkLst>
            <pc:docMk/>
            <pc:sldMk cId="2055077277" sldId="2542"/>
            <ac:cxnSpMk id="38" creationId="{00000000-0000-0000-0000-000000000000}"/>
          </ac:cxnSpMkLst>
        </pc:cxnChg>
        <pc:cxnChg chg="mod">
          <ac:chgData name="togioka@ohsu.edu" userId="S::urn:spo:guest#togioka@ohsu.edu::" providerId="AD" clId="Web-{6DD5506C-09FF-C1DB-2517-789CBAFCEBBD}" dt="2025-12-01T05:21:50.210" v="173" actId="14100"/>
          <ac:cxnSpMkLst>
            <pc:docMk/>
            <pc:sldMk cId="2055077277" sldId="2542"/>
            <ac:cxnSpMk id="39" creationId="{00000000-0000-0000-0000-000000000000}"/>
          </ac:cxnSpMkLst>
        </pc:cxnChg>
        <pc:cxnChg chg="mod">
          <ac:chgData name="togioka@ohsu.edu" userId="S::urn:spo:guest#togioka@ohsu.edu::" providerId="AD" clId="Web-{6DD5506C-09FF-C1DB-2517-789CBAFCEBBD}" dt="2025-12-01T05:15:59.985" v="138" actId="14100"/>
          <ac:cxnSpMkLst>
            <pc:docMk/>
            <pc:sldMk cId="2055077277" sldId="2542"/>
            <ac:cxnSpMk id="40" creationId="{00000000-0000-0000-0000-000000000000}"/>
          </ac:cxnSpMkLst>
        </pc:cxnChg>
      </pc:sldChg>
    </pc:docChg>
  </pc:docChgLst>
  <pc:docChgLst>
    <pc:chgData name="wandana.joshi@hitchcock.org" userId="S::urn:spo:guest#wandana.joshi@hitchcock.org::" providerId="AD" clId="Web-{57A0F897-5653-3B62-A736-18EDEB1D99EE}"/>
    <pc:docChg chg="modSld">
      <pc:chgData name="wandana.joshi@hitchcock.org" userId="S::urn:spo:guest#wandana.joshi@hitchcock.org::" providerId="AD" clId="Web-{57A0F897-5653-3B62-A736-18EDEB1D99EE}" dt="2025-11-26T19:35:50.365" v="1" actId="20577"/>
      <pc:docMkLst>
        <pc:docMk/>
      </pc:docMkLst>
      <pc:sldChg chg="modSp">
        <pc:chgData name="wandana.joshi@hitchcock.org" userId="S::urn:spo:guest#wandana.joshi@hitchcock.org::" providerId="AD" clId="Web-{57A0F897-5653-3B62-A736-18EDEB1D99EE}" dt="2025-11-26T19:35:50.365" v="1" actId="20577"/>
        <pc:sldMkLst>
          <pc:docMk/>
          <pc:sldMk cId="1104722637" sldId="2559"/>
        </pc:sldMkLst>
        <pc:spChg chg="mod">
          <ac:chgData name="wandana.joshi@hitchcock.org" userId="S::urn:spo:guest#wandana.joshi@hitchcock.org::" providerId="AD" clId="Web-{57A0F897-5653-3B62-A736-18EDEB1D99EE}" dt="2025-11-26T19:35:50.365" v="1" actId="20577"/>
          <ac:spMkLst>
            <pc:docMk/>
            <pc:sldMk cId="1104722637" sldId="2559"/>
            <ac:spMk id="3" creationId="{C6C36DD6-D7C8-FC7F-1C33-14C251EA9E6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13ED4-76B0-42F8-A94E-1EFD7FF1DB83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E4F94C-4240-4175-9867-5A9CD813C57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rPr>
            <a:t>Announcements</a:t>
          </a:r>
        </a:p>
      </dgm:t>
    </dgm:pt>
    <dgm:pt modelId="{85F1CC59-9C46-4D75-845B-12B483C14122}" type="parTrans" cxnId="{87754303-CB83-4A9E-A536-CFE4860E28D0}">
      <dgm:prSet/>
      <dgm:spPr/>
      <dgm:t>
        <a:bodyPr/>
        <a:lstStyle/>
        <a:p>
          <a:endParaRPr lang="en-US"/>
        </a:p>
      </dgm:t>
    </dgm:pt>
    <dgm:pt modelId="{8FBAAD6D-D6C9-44D1-803F-7E0CDD778502}" type="sibTrans" cxnId="{87754303-CB83-4A9E-A536-CFE4860E28D0}">
      <dgm:prSet/>
      <dgm:spPr/>
      <dgm:t>
        <a:bodyPr/>
        <a:lstStyle/>
        <a:p>
          <a:endParaRPr lang="en-US"/>
        </a:p>
      </dgm:t>
    </dgm:pt>
    <dgm:pt modelId="{BFD18566-4B7D-4290-8B64-7A628A7154F5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rPr>
            <a:t>September Meeting Recap</a:t>
          </a:r>
        </a:p>
      </dgm:t>
    </dgm:pt>
    <dgm:pt modelId="{145BC611-B9E8-497D-BE7F-23441764D4B4}" type="parTrans" cxnId="{C861E0F3-C7B4-4BCF-BE30-28C23B88D1C1}">
      <dgm:prSet/>
      <dgm:spPr/>
      <dgm:t>
        <a:bodyPr/>
        <a:lstStyle/>
        <a:p>
          <a:endParaRPr lang="en-US"/>
        </a:p>
      </dgm:t>
    </dgm:pt>
    <dgm:pt modelId="{FEE5AC98-AEA2-4630-AD74-24C9EDB136F1}" type="sibTrans" cxnId="{C861E0F3-C7B4-4BCF-BE30-28C23B88D1C1}">
      <dgm:prSet/>
      <dgm:spPr/>
      <dgm:t>
        <a:bodyPr/>
        <a:lstStyle/>
        <a:p>
          <a:endParaRPr lang="en-US"/>
        </a:p>
      </dgm:t>
    </dgm:pt>
    <dgm:pt modelId="{77B1E28E-16A6-41CE-87BE-A547B283DD91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Neuraxial Catheter Replacement (NCR-01-OB) Discussion</a:t>
          </a:r>
        </a:p>
      </dgm:t>
    </dgm:pt>
    <dgm:pt modelId="{E1C96BC6-A5D9-49BE-90E7-04FD9983FBF0}" type="parTrans" cxnId="{97EF346B-6816-44DF-AB73-D258CBA369B6}">
      <dgm:prSet/>
      <dgm:spPr/>
      <dgm:t>
        <a:bodyPr/>
        <a:lstStyle/>
        <a:p>
          <a:endParaRPr lang="en-US"/>
        </a:p>
      </dgm:t>
    </dgm:pt>
    <dgm:pt modelId="{0743A871-1913-4D74-9528-7BF3C97F78B5}" type="sibTrans" cxnId="{97EF346B-6816-44DF-AB73-D258CBA369B6}">
      <dgm:prSet/>
      <dgm:spPr/>
      <dgm:t>
        <a:bodyPr/>
        <a:lstStyle/>
        <a:p>
          <a:endParaRPr lang="en-US"/>
        </a:p>
      </dgm:t>
    </dgm:pt>
    <dgm:pt modelId="{4FCF7A85-C819-4595-A478-4B349F95F39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rPr>
            <a:t>Pregnancy Phenotype Update </a:t>
          </a:r>
        </a:p>
      </dgm:t>
    </dgm:pt>
    <dgm:pt modelId="{A5A303F4-5003-48AA-AF1C-56AFE444AD5B}" type="parTrans" cxnId="{34451352-C060-4590-B2B0-AB29B3E5D973}">
      <dgm:prSet/>
      <dgm:spPr/>
      <dgm:t>
        <a:bodyPr/>
        <a:lstStyle/>
        <a:p>
          <a:endParaRPr lang="en-US"/>
        </a:p>
      </dgm:t>
    </dgm:pt>
    <dgm:pt modelId="{56547F7C-37BC-4D74-A1DB-272D7C1F996D}" type="sibTrans" cxnId="{34451352-C060-4590-B2B0-AB29B3E5D973}">
      <dgm:prSet/>
      <dgm:spPr/>
      <dgm:t>
        <a:bodyPr/>
        <a:lstStyle/>
        <a:p>
          <a:endParaRPr lang="en-US"/>
        </a:p>
      </dgm:t>
    </dgm:pt>
    <dgm:pt modelId="{FEF653DE-200B-49FA-A817-AD645AE609C1}">
      <dgm:prSet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kern="1200">
              <a:solidFill>
                <a:srgbClr val="4472C4">
                  <a:lumMod val="50000"/>
                </a:srgbClr>
              </a:solidFill>
              <a:latin typeface="Calibri"/>
              <a:ea typeface="Calibri"/>
              <a:cs typeface="Calibri"/>
            </a:rPr>
            <a:t>In the News</a:t>
          </a:r>
        </a:p>
      </dgm:t>
    </dgm:pt>
    <dgm:pt modelId="{B9F8D1AD-BB42-477C-BA66-F48348794A43}" type="parTrans" cxnId="{EE6DAADD-832A-4AF0-AE66-B965EEDA8259}">
      <dgm:prSet/>
      <dgm:spPr/>
      <dgm:t>
        <a:bodyPr/>
        <a:lstStyle/>
        <a:p>
          <a:endParaRPr lang="en-US"/>
        </a:p>
      </dgm:t>
    </dgm:pt>
    <dgm:pt modelId="{AB00BF5E-4273-4844-B9CB-0AAD9A9F0A45}" type="sibTrans" cxnId="{EE6DAADD-832A-4AF0-AE66-B965EEDA8259}">
      <dgm:prSet/>
      <dgm:spPr/>
      <dgm:t>
        <a:bodyPr/>
        <a:lstStyle/>
        <a:p>
          <a:endParaRPr lang="en-US"/>
        </a:p>
      </dgm:t>
    </dgm:pt>
    <dgm:pt modelId="{3C437045-2737-46F6-97BF-FA975A333EF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rPr>
            <a:t>Unintended Dural Puncture (UDP-01-OB) Discussion</a:t>
          </a:r>
        </a:p>
      </dgm:t>
    </dgm:pt>
    <dgm:pt modelId="{1D96D641-4999-4B00-926C-E1D9D4F74645}" type="parTrans" cxnId="{0600F386-A00B-4877-8F29-0BB2C909DE8E}">
      <dgm:prSet/>
      <dgm:spPr/>
      <dgm:t>
        <a:bodyPr/>
        <a:lstStyle/>
        <a:p>
          <a:endParaRPr lang="en-US"/>
        </a:p>
      </dgm:t>
    </dgm:pt>
    <dgm:pt modelId="{A09B2CF3-6944-41BA-AA78-C07B4D0541EF}" type="sibTrans" cxnId="{0600F386-A00B-4877-8F29-0BB2C909DE8E}">
      <dgm:prSet/>
      <dgm:spPr/>
      <dgm:t>
        <a:bodyPr/>
        <a:lstStyle/>
        <a:p>
          <a:endParaRPr lang="en-US"/>
        </a:p>
      </dgm:t>
    </dgm:pt>
    <dgm:pt modelId="{86D9C875-972A-4BA6-8AEE-3AD17425843B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rPr>
            <a:t>PONV Prophylaxis for Cesarean Delivery</a:t>
          </a:r>
        </a:p>
      </dgm:t>
    </dgm:pt>
    <dgm:pt modelId="{4D748852-F87A-45EA-8CCF-A056BA77D909}" type="parTrans" cxnId="{872EABDB-9F5E-499E-AFD4-6DC2645E51F7}">
      <dgm:prSet/>
      <dgm:spPr/>
      <dgm:t>
        <a:bodyPr/>
        <a:lstStyle/>
        <a:p>
          <a:endParaRPr lang="en-US"/>
        </a:p>
      </dgm:t>
    </dgm:pt>
    <dgm:pt modelId="{484E5FF7-8F40-49D6-A435-1FB751C6B685}" type="sibTrans" cxnId="{872EABDB-9F5E-499E-AFD4-6DC2645E51F7}">
      <dgm:prSet/>
      <dgm:spPr/>
      <dgm:t>
        <a:bodyPr/>
        <a:lstStyle/>
        <a:p>
          <a:endParaRPr lang="en-US"/>
        </a:p>
      </dgm:t>
    </dgm:pt>
    <dgm:pt modelId="{5BE0CA87-A8F6-4254-8F89-36669715AA5B}" type="pres">
      <dgm:prSet presAssocID="{F1D13ED4-76B0-42F8-A94E-1EFD7FF1DB83}" presName="root" presStyleCnt="0">
        <dgm:presLayoutVars>
          <dgm:dir/>
          <dgm:resizeHandles val="exact"/>
        </dgm:presLayoutVars>
      </dgm:prSet>
      <dgm:spPr/>
    </dgm:pt>
    <dgm:pt modelId="{BE79A439-D1A1-4D0E-873D-852AFE579E23}" type="pres">
      <dgm:prSet presAssocID="{4EE4F94C-4240-4175-9867-5A9CD813C579}" presName="compNode" presStyleCnt="0"/>
      <dgm:spPr/>
    </dgm:pt>
    <dgm:pt modelId="{0F2C17D9-A572-444C-8AA5-00DA6EB914DE}" type="pres">
      <dgm:prSet presAssocID="{4EE4F94C-4240-4175-9867-5A9CD813C579}" presName="bgRect" presStyleLbl="bgShp" presStyleIdx="0" presStyleCnt="7" custLinFactNeighborX="3416" custLinFactNeighborY="-18421"/>
      <dgm:spPr/>
    </dgm:pt>
    <dgm:pt modelId="{B59EF8DF-2ED4-496C-8B3B-7D08C5CBD53C}" type="pres">
      <dgm:prSet presAssocID="{4EE4F94C-4240-4175-9867-5A9CD813C579}" presName="iconRect" presStyleLbl="node1" presStyleIdx="0" presStyleCnt="7" custScaleX="148903" custScaleY="1449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52A10135-BF41-43F0-AD4F-584D21626806}" type="pres">
      <dgm:prSet presAssocID="{4EE4F94C-4240-4175-9867-5A9CD813C579}" presName="spaceRect" presStyleCnt="0"/>
      <dgm:spPr/>
    </dgm:pt>
    <dgm:pt modelId="{E0809A59-2CC1-4AAA-9616-72A3CC103C87}" type="pres">
      <dgm:prSet presAssocID="{4EE4F94C-4240-4175-9867-5A9CD813C579}" presName="parTx" presStyleLbl="revTx" presStyleIdx="0" presStyleCnt="7">
        <dgm:presLayoutVars>
          <dgm:chMax val="0"/>
          <dgm:chPref val="0"/>
        </dgm:presLayoutVars>
      </dgm:prSet>
      <dgm:spPr/>
    </dgm:pt>
    <dgm:pt modelId="{F0A2BA4F-96C1-4400-8CFE-6E437A707AAA}" type="pres">
      <dgm:prSet presAssocID="{8FBAAD6D-D6C9-44D1-803F-7E0CDD778502}" presName="sibTrans" presStyleCnt="0"/>
      <dgm:spPr/>
    </dgm:pt>
    <dgm:pt modelId="{8319277D-521C-4327-A61E-12DD5BEE6A4E}" type="pres">
      <dgm:prSet presAssocID="{FEF653DE-200B-49FA-A817-AD645AE609C1}" presName="compNode" presStyleCnt="0"/>
      <dgm:spPr/>
    </dgm:pt>
    <dgm:pt modelId="{A32025BD-27EC-472A-9B5A-CF3C56DFD6C4}" type="pres">
      <dgm:prSet presAssocID="{FEF653DE-200B-49FA-A817-AD645AE609C1}" presName="bgRect" presStyleLbl="bgShp" presStyleIdx="1" presStyleCnt="7" custLinFactNeighborX="-17446" custLinFactNeighborY="9940"/>
      <dgm:spPr/>
    </dgm:pt>
    <dgm:pt modelId="{2B259116-500F-479F-8B0E-1331941C7F72}" type="pres">
      <dgm:prSet presAssocID="{FEF653DE-200B-49FA-A817-AD645AE609C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 with solid fill"/>
        </a:ext>
      </dgm:extLst>
    </dgm:pt>
    <dgm:pt modelId="{4A272EF2-0CBF-41C2-A77C-A67442444456}" type="pres">
      <dgm:prSet presAssocID="{FEF653DE-200B-49FA-A817-AD645AE609C1}" presName="spaceRect" presStyleCnt="0"/>
      <dgm:spPr/>
    </dgm:pt>
    <dgm:pt modelId="{0C05E053-6534-443A-A985-6E027B7ED427}" type="pres">
      <dgm:prSet presAssocID="{FEF653DE-200B-49FA-A817-AD645AE609C1}" presName="parTx" presStyleLbl="revTx" presStyleIdx="1" presStyleCnt="7">
        <dgm:presLayoutVars>
          <dgm:chMax val="0"/>
          <dgm:chPref val="0"/>
        </dgm:presLayoutVars>
      </dgm:prSet>
      <dgm:spPr/>
    </dgm:pt>
    <dgm:pt modelId="{490E8260-F31F-49AF-AFB5-03707382A203}" type="pres">
      <dgm:prSet presAssocID="{AB00BF5E-4273-4844-B9CB-0AAD9A9F0A45}" presName="sibTrans" presStyleCnt="0"/>
      <dgm:spPr/>
    </dgm:pt>
    <dgm:pt modelId="{FA2FF6E1-3AE2-4FE6-AA2B-279F7F149691}" type="pres">
      <dgm:prSet presAssocID="{BFD18566-4B7D-4290-8B64-7A628A7154F5}" presName="compNode" presStyleCnt="0"/>
      <dgm:spPr/>
    </dgm:pt>
    <dgm:pt modelId="{A2AE459A-33AF-4820-8119-B5E4BBB3D4E8}" type="pres">
      <dgm:prSet presAssocID="{BFD18566-4B7D-4290-8B64-7A628A7154F5}" presName="bgRect" presStyleLbl="bgShp" presStyleIdx="2" presStyleCnt="7" custLinFactNeighborX="0" custLinFactNeighborY="5757"/>
      <dgm:spPr/>
    </dgm:pt>
    <dgm:pt modelId="{713C263A-3BB5-4033-958E-B21937875E28}" type="pres">
      <dgm:prSet presAssocID="{BFD18566-4B7D-4290-8B64-7A628A7154F5}" presName="iconRect" presStyleLbl="node1" presStyleIdx="2" presStyleCnt="7" custScaleX="155090" custScaleY="167809" custLinFactNeighborX="0" custLinFactNeighborY="309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C5E69105-7A0E-4BA7-9BE2-4B568C40C1D3}" type="pres">
      <dgm:prSet presAssocID="{BFD18566-4B7D-4290-8B64-7A628A7154F5}" presName="spaceRect" presStyleCnt="0"/>
      <dgm:spPr/>
    </dgm:pt>
    <dgm:pt modelId="{4F204F3D-DEE8-449F-B70F-9249A6498A32}" type="pres">
      <dgm:prSet presAssocID="{BFD18566-4B7D-4290-8B64-7A628A7154F5}" presName="parTx" presStyleLbl="revTx" presStyleIdx="2" presStyleCnt="7">
        <dgm:presLayoutVars>
          <dgm:chMax val="0"/>
          <dgm:chPref val="0"/>
        </dgm:presLayoutVars>
      </dgm:prSet>
      <dgm:spPr/>
    </dgm:pt>
    <dgm:pt modelId="{39A5C4D1-AD16-4AE4-B01E-C9BFC2E861B5}" type="pres">
      <dgm:prSet presAssocID="{FEE5AC98-AEA2-4630-AD74-24C9EDB136F1}" presName="sibTrans" presStyleCnt="0"/>
      <dgm:spPr/>
    </dgm:pt>
    <dgm:pt modelId="{97C417BE-ECA6-4787-BDE9-6CC5AEF62A1A}" type="pres">
      <dgm:prSet presAssocID="{4FCF7A85-C819-4595-A478-4B349F95F39C}" presName="compNode" presStyleCnt="0"/>
      <dgm:spPr/>
    </dgm:pt>
    <dgm:pt modelId="{DACC336C-31F5-4C98-BF4D-281507DF1E37}" type="pres">
      <dgm:prSet presAssocID="{4FCF7A85-C819-4595-A478-4B349F95F39C}" presName="bgRect" presStyleLbl="bgShp" presStyleIdx="3" presStyleCnt="7"/>
      <dgm:spPr/>
    </dgm:pt>
    <dgm:pt modelId="{0AAF2FE0-945A-4333-BF97-F94A18404282}" type="pres">
      <dgm:prSet presAssocID="{4FCF7A85-C819-4595-A478-4B349F95F39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gnant lady outline"/>
        </a:ext>
      </dgm:extLst>
    </dgm:pt>
    <dgm:pt modelId="{DD327208-A5D0-438E-A65D-6D04F026913A}" type="pres">
      <dgm:prSet presAssocID="{4FCF7A85-C819-4595-A478-4B349F95F39C}" presName="spaceRect" presStyleCnt="0"/>
      <dgm:spPr/>
    </dgm:pt>
    <dgm:pt modelId="{43AA8C3A-3182-4909-995E-15D20576C452}" type="pres">
      <dgm:prSet presAssocID="{4FCF7A85-C819-4595-A478-4B349F95F39C}" presName="parTx" presStyleLbl="revTx" presStyleIdx="3" presStyleCnt="7">
        <dgm:presLayoutVars>
          <dgm:chMax val="0"/>
          <dgm:chPref val="0"/>
        </dgm:presLayoutVars>
      </dgm:prSet>
      <dgm:spPr/>
    </dgm:pt>
    <dgm:pt modelId="{DBEB5CB8-332B-479C-9B3A-DFDE8BFC9999}" type="pres">
      <dgm:prSet presAssocID="{56547F7C-37BC-4D74-A1DB-272D7C1F996D}" presName="sibTrans" presStyleCnt="0"/>
      <dgm:spPr/>
    </dgm:pt>
    <dgm:pt modelId="{C4562F58-8848-4D2E-A312-56C9D2BC7C97}" type="pres">
      <dgm:prSet presAssocID="{86D9C875-972A-4BA6-8AEE-3AD17425843B}" presName="compNode" presStyleCnt="0"/>
      <dgm:spPr/>
    </dgm:pt>
    <dgm:pt modelId="{00E6416D-B22F-45FF-AC4D-A041FB894172}" type="pres">
      <dgm:prSet presAssocID="{86D9C875-972A-4BA6-8AEE-3AD17425843B}" presName="bgRect" presStyleLbl="bgShp" presStyleIdx="4" presStyleCnt="7"/>
      <dgm:spPr/>
    </dgm:pt>
    <dgm:pt modelId="{70214882-CB71-4152-AD36-B7AAE4542017}" type="pres">
      <dgm:prSet presAssocID="{86D9C875-972A-4BA6-8AEE-3AD17425843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fused face outline with solid fill"/>
        </a:ext>
      </dgm:extLst>
    </dgm:pt>
    <dgm:pt modelId="{0B8597DC-67D8-4789-90FC-D76B17B95254}" type="pres">
      <dgm:prSet presAssocID="{86D9C875-972A-4BA6-8AEE-3AD17425843B}" presName="spaceRect" presStyleCnt="0"/>
      <dgm:spPr/>
    </dgm:pt>
    <dgm:pt modelId="{C7151553-BA0F-47AF-8A83-15BE579B081B}" type="pres">
      <dgm:prSet presAssocID="{86D9C875-972A-4BA6-8AEE-3AD17425843B}" presName="parTx" presStyleLbl="revTx" presStyleIdx="4" presStyleCnt="7">
        <dgm:presLayoutVars>
          <dgm:chMax val="0"/>
          <dgm:chPref val="0"/>
        </dgm:presLayoutVars>
      </dgm:prSet>
      <dgm:spPr/>
    </dgm:pt>
    <dgm:pt modelId="{FC752F8F-B1A7-4463-9D3D-F5AEA1CE0889}" type="pres">
      <dgm:prSet presAssocID="{484E5FF7-8F40-49D6-A435-1FB751C6B685}" presName="sibTrans" presStyleCnt="0"/>
      <dgm:spPr/>
    </dgm:pt>
    <dgm:pt modelId="{0736BFD8-0822-4C17-B5A2-04D3FB8975F8}" type="pres">
      <dgm:prSet presAssocID="{3C437045-2737-46F6-97BF-FA975A333EFA}" presName="compNode" presStyleCnt="0"/>
      <dgm:spPr/>
    </dgm:pt>
    <dgm:pt modelId="{53688C6C-1643-47D1-903F-F8CE7CA27151}" type="pres">
      <dgm:prSet presAssocID="{3C437045-2737-46F6-97BF-FA975A333EFA}" presName="bgRect" presStyleLbl="bgShp" presStyleIdx="5" presStyleCnt="7"/>
      <dgm:spPr/>
    </dgm:pt>
    <dgm:pt modelId="{2527F5A1-9781-4405-B8D5-6D8FFA72D34B}" type="pres">
      <dgm:prSet presAssocID="{3C437045-2737-46F6-97BF-FA975A333EF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ear Graph with solid fill"/>
        </a:ext>
      </dgm:extLst>
    </dgm:pt>
    <dgm:pt modelId="{EFE694DA-6F9A-4A93-A45F-03A5FBDCA8F6}" type="pres">
      <dgm:prSet presAssocID="{3C437045-2737-46F6-97BF-FA975A333EFA}" presName="spaceRect" presStyleCnt="0"/>
      <dgm:spPr/>
    </dgm:pt>
    <dgm:pt modelId="{C78E5A0D-459E-4882-8DDC-E40474E6DD9F}" type="pres">
      <dgm:prSet presAssocID="{3C437045-2737-46F6-97BF-FA975A333EFA}" presName="parTx" presStyleLbl="revTx" presStyleIdx="5" presStyleCnt="7">
        <dgm:presLayoutVars>
          <dgm:chMax val="0"/>
          <dgm:chPref val="0"/>
        </dgm:presLayoutVars>
      </dgm:prSet>
      <dgm:spPr/>
    </dgm:pt>
    <dgm:pt modelId="{2E428BA4-ED6C-42D7-AA3A-816C72488AEF}" type="pres">
      <dgm:prSet presAssocID="{A09B2CF3-6944-41BA-AA78-C07B4D0541EF}" presName="sibTrans" presStyleCnt="0"/>
      <dgm:spPr/>
    </dgm:pt>
    <dgm:pt modelId="{8279FE20-FC3F-4BE5-9717-0E839DCB3B16}" type="pres">
      <dgm:prSet presAssocID="{77B1E28E-16A6-41CE-87BE-A547B283DD91}" presName="compNode" presStyleCnt="0"/>
      <dgm:spPr/>
    </dgm:pt>
    <dgm:pt modelId="{2AF4A9F8-BCF5-4369-9430-8035CD76F5A4}" type="pres">
      <dgm:prSet presAssocID="{77B1E28E-16A6-41CE-87BE-A547B283DD91}" presName="bgRect" presStyleLbl="bgShp" presStyleIdx="6" presStyleCnt="7" custLinFactNeighborX="650" custLinFactNeighborY="1029"/>
      <dgm:spPr/>
    </dgm:pt>
    <dgm:pt modelId="{E82A876C-4306-401E-BC77-8CC205B5DEF4}" type="pres">
      <dgm:prSet presAssocID="{77B1E28E-16A6-41CE-87BE-A547B283DD91}" presName="iconRect" presStyleLbl="node1" presStyleIdx="6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near Graph with solid fill"/>
        </a:ext>
      </dgm:extLst>
    </dgm:pt>
    <dgm:pt modelId="{C678F352-FCB6-4023-B50A-CD295CD81D65}" type="pres">
      <dgm:prSet presAssocID="{77B1E28E-16A6-41CE-87BE-A547B283DD91}" presName="spaceRect" presStyleCnt="0"/>
      <dgm:spPr/>
    </dgm:pt>
    <dgm:pt modelId="{A63F03F1-BF56-4F1B-B883-05EC4BBC71AA}" type="pres">
      <dgm:prSet presAssocID="{77B1E28E-16A6-41CE-87BE-A547B283DD9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7754303-CB83-4A9E-A536-CFE4860E28D0}" srcId="{F1D13ED4-76B0-42F8-A94E-1EFD7FF1DB83}" destId="{4EE4F94C-4240-4175-9867-5A9CD813C579}" srcOrd="0" destOrd="0" parTransId="{85F1CC59-9C46-4D75-845B-12B483C14122}" sibTransId="{8FBAAD6D-D6C9-44D1-803F-7E0CDD778502}"/>
    <dgm:cxn modelId="{FBABE610-8DC0-422C-9FC4-FE0126C9FC65}" type="presOf" srcId="{86D9C875-972A-4BA6-8AEE-3AD17425843B}" destId="{C7151553-BA0F-47AF-8A83-15BE579B081B}" srcOrd="0" destOrd="0" presId="urn:microsoft.com/office/officeart/2018/2/layout/IconVerticalSolidList"/>
    <dgm:cxn modelId="{EEDA461D-FC7B-416F-AA76-2B7160E4D35C}" type="presOf" srcId="{4EE4F94C-4240-4175-9867-5A9CD813C579}" destId="{E0809A59-2CC1-4AAA-9616-72A3CC103C87}" srcOrd="0" destOrd="0" presId="urn:microsoft.com/office/officeart/2018/2/layout/IconVerticalSolidList"/>
    <dgm:cxn modelId="{6CF10121-8ED2-45CB-BCA5-77BE75630A51}" type="presOf" srcId="{77B1E28E-16A6-41CE-87BE-A547B283DD91}" destId="{A63F03F1-BF56-4F1B-B883-05EC4BBC71AA}" srcOrd="0" destOrd="0" presId="urn:microsoft.com/office/officeart/2018/2/layout/IconVerticalSolidList"/>
    <dgm:cxn modelId="{97EF346B-6816-44DF-AB73-D258CBA369B6}" srcId="{F1D13ED4-76B0-42F8-A94E-1EFD7FF1DB83}" destId="{77B1E28E-16A6-41CE-87BE-A547B283DD91}" srcOrd="6" destOrd="0" parTransId="{E1C96BC6-A5D9-49BE-90E7-04FD9983FBF0}" sibTransId="{0743A871-1913-4D74-9528-7BF3C97F78B5}"/>
    <dgm:cxn modelId="{34451352-C060-4590-B2B0-AB29B3E5D973}" srcId="{F1D13ED4-76B0-42F8-A94E-1EFD7FF1DB83}" destId="{4FCF7A85-C819-4595-A478-4B349F95F39C}" srcOrd="3" destOrd="0" parTransId="{A5A303F4-5003-48AA-AF1C-56AFE444AD5B}" sibTransId="{56547F7C-37BC-4D74-A1DB-272D7C1F996D}"/>
    <dgm:cxn modelId="{1BAD3B7A-4618-4A84-A477-DC0AFE5EAA2A}" type="presOf" srcId="{4FCF7A85-C819-4595-A478-4B349F95F39C}" destId="{43AA8C3A-3182-4909-995E-15D20576C452}" srcOrd="0" destOrd="0" presId="urn:microsoft.com/office/officeart/2018/2/layout/IconVerticalSolidList"/>
    <dgm:cxn modelId="{B92D2185-8845-4393-953C-E1FF31CEA908}" type="presOf" srcId="{FEF653DE-200B-49FA-A817-AD645AE609C1}" destId="{0C05E053-6534-443A-A985-6E027B7ED427}" srcOrd="0" destOrd="0" presId="urn:microsoft.com/office/officeart/2018/2/layout/IconVerticalSolidList"/>
    <dgm:cxn modelId="{0600F386-A00B-4877-8F29-0BB2C909DE8E}" srcId="{F1D13ED4-76B0-42F8-A94E-1EFD7FF1DB83}" destId="{3C437045-2737-46F6-97BF-FA975A333EFA}" srcOrd="5" destOrd="0" parTransId="{1D96D641-4999-4B00-926C-E1D9D4F74645}" sibTransId="{A09B2CF3-6944-41BA-AA78-C07B4D0541EF}"/>
    <dgm:cxn modelId="{8985039D-F216-4963-868E-988CF08F713E}" type="presOf" srcId="{3C437045-2737-46F6-97BF-FA975A333EFA}" destId="{C78E5A0D-459E-4882-8DDC-E40474E6DD9F}" srcOrd="0" destOrd="0" presId="urn:microsoft.com/office/officeart/2018/2/layout/IconVerticalSolidList"/>
    <dgm:cxn modelId="{52896BC1-6F06-4A1C-9FEC-02CC896E25B6}" type="presOf" srcId="{BFD18566-4B7D-4290-8B64-7A628A7154F5}" destId="{4F204F3D-DEE8-449F-B70F-9249A6498A32}" srcOrd="0" destOrd="0" presId="urn:microsoft.com/office/officeart/2018/2/layout/IconVerticalSolidList"/>
    <dgm:cxn modelId="{872EABDB-9F5E-499E-AFD4-6DC2645E51F7}" srcId="{F1D13ED4-76B0-42F8-A94E-1EFD7FF1DB83}" destId="{86D9C875-972A-4BA6-8AEE-3AD17425843B}" srcOrd="4" destOrd="0" parTransId="{4D748852-F87A-45EA-8CCF-A056BA77D909}" sibTransId="{484E5FF7-8F40-49D6-A435-1FB751C6B685}"/>
    <dgm:cxn modelId="{EE6DAADD-832A-4AF0-AE66-B965EEDA8259}" srcId="{F1D13ED4-76B0-42F8-A94E-1EFD7FF1DB83}" destId="{FEF653DE-200B-49FA-A817-AD645AE609C1}" srcOrd="1" destOrd="0" parTransId="{B9F8D1AD-BB42-477C-BA66-F48348794A43}" sibTransId="{AB00BF5E-4273-4844-B9CB-0AAD9A9F0A45}"/>
    <dgm:cxn modelId="{66F5A2E7-85B3-4FF2-B1E4-03F3FE2780EE}" type="presOf" srcId="{F1D13ED4-76B0-42F8-A94E-1EFD7FF1DB83}" destId="{5BE0CA87-A8F6-4254-8F89-36669715AA5B}" srcOrd="0" destOrd="0" presId="urn:microsoft.com/office/officeart/2018/2/layout/IconVerticalSolidList"/>
    <dgm:cxn modelId="{C861E0F3-C7B4-4BCF-BE30-28C23B88D1C1}" srcId="{F1D13ED4-76B0-42F8-A94E-1EFD7FF1DB83}" destId="{BFD18566-4B7D-4290-8B64-7A628A7154F5}" srcOrd="2" destOrd="0" parTransId="{145BC611-B9E8-497D-BE7F-23441764D4B4}" sibTransId="{FEE5AC98-AEA2-4630-AD74-24C9EDB136F1}"/>
    <dgm:cxn modelId="{DA07B837-05B2-49AE-B60E-1F38ECCAFE30}" type="presParOf" srcId="{5BE0CA87-A8F6-4254-8F89-36669715AA5B}" destId="{BE79A439-D1A1-4D0E-873D-852AFE579E23}" srcOrd="0" destOrd="0" presId="urn:microsoft.com/office/officeart/2018/2/layout/IconVerticalSolidList"/>
    <dgm:cxn modelId="{A1D30536-0D38-4602-A78D-94F0BC4F5A6D}" type="presParOf" srcId="{BE79A439-D1A1-4D0E-873D-852AFE579E23}" destId="{0F2C17D9-A572-444C-8AA5-00DA6EB914DE}" srcOrd="0" destOrd="0" presId="urn:microsoft.com/office/officeart/2018/2/layout/IconVerticalSolidList"/>
    <dgm:cxn modelId="{F2F48AC1-D7A2-49FD-B080-B6C9EE98E3F3}" type="presParOf" srcId="{BE79A439-D1A1-4D0E-873D-852AFE579E23}" destId="{B59EF8DF-2ED4-496C-8B3B-7D08C5CBD53C}" srcOrd="1" destOrd="0" presId="urn:microsoft.com/office/officeart/2018/2/layout/IconVerticalSolidList"/>
    <dgm:cxn modelId="{0D236471-FEBE-413F-8C30-468D9D71BC2C}" type="presParOf" srcId="{BE79A439-D1A1-4D0E-873D-852AFE579E23}" destId="{52A10135-BF41-43F0-AD4F-584D21626806}" srcOrd="2" destOrd="0" presId="urn:microsoft.com/office/officeart/2018/2/layout/IconVerticalSolidList"/>
    <dgm:cxn modelId="{99BA2FF6-94B0-4885-AD51-0C1CAD58BB70}" type="presParOf" srcId="{BE79A439-D1A1-4D0E-873D-852AFE579E23}" destId="{E0809A59-2CC1-4AAA-9616-72A3CC103C87}" srcOrd="3" destOrd="0" presId="urn:microsoft.com/office/officeart/2018/2/layout/IconVerticalSolidList"/>
    <dgm:cxn modelId="{1B22627F-8793-414C-B2EE-C55C266D9291}" type="presParOf" srcId="{5BE0CA87-A8F6-4254-8F89-36669715AA5B}" destId="{F0A2BA4F-96C1-4400-8CFE-6E437A707AAA}" srcOrd="1" destOrd="0" presId="urn:microsoft.com/office/officeart/2018/2/layout/IconVerticalSolidList"/>
    <dgm:cxn modelId="{297A37BE-C9D5-4752-9CCB-023EA9F50A5F}" type="presParOf" srcId="{5BE0CA87-A8F6-4254-8F89-36669715AA5B}" destId="{8319277D-521C-4327-A61E-12DD5BEE6A4E}" srcOrd="2" destOrd="0" presId="urn:microsoft.com/office/officeart/2018/2/layout/IconVerticalSolidList"/>
    <dgm:cxn modelId="{5C0DB8D4-EB48-44FF-8204-DC188898A70A}" type="presParOf" srcId="{8319277D-521C-4327-A61E-12DD5BEE6A4E}" destId="{A32025BD-27EC-472A-9B5A-CF3C56DFD6C4}" srcOrd="0" destOrd="0" presId="urn:microsoft.com/office/officeart/2018/2/layout/IconVerticalSolidList"/>
    <dgm:cxn modelId="{4C620BE4-96DF-43FF-A9EF-92D900AD5702}" type="presParOf" srcId="{8319277D-521C-4327-A61E-12DD5BEE6A4E}" destId="{2B259116-500F-479F-8B0E-1331941C7F72}" srcOrd="1" destOrd="0" presId="urn:microsoft.com/office/officeart/2018/2/layout/IconVerticalSolidList"/>
    <dgm:cxn modelId="{F39FA639-EE31-40C3-AD2D-8310F977E110}" type="presParOf" srcId="{8319277D-521C-4327-A61E-12DD5BEE6A4E}" destId="{4A272EF2-0CBF-41C2-A77C-A67442444456}" srcOrd="2" destOrd="0" presId="urn:microsoft.com/office/officeart/2018/2/layout/IconVerticalSolidList"/>
    <dgm:cxn modelId="{E00BF270-28E8-44D8-938B-866BB6237F64}" type="presParOf" srcId="{8319277D-521C-4327-A61E-12DD5BEE6A4E}" destId="{0C05E053-6534-443A-A985-6E027B7ED427}" srcOrd="3" destOrd="0" presId="urn:microsoft.com/office/officeart/2018/2/layout/IconVerticalSolidList"/>
    <dgm:cxn modelId="{9077734C-F6B5-4EA6-BE73-DCCFC9BFEE2A}" type="presParOf" srcId="{5BE0CA87-A8F6-4254-8F89-36669715AA5B}" destId="{490E8260-F31F-49AF-AFB5-03707382A203}" srcOrd="3" destOrd="0" presId="urn:microsoft.com/office/officeart/2018/2/layout/IconVerticalSolidList"/>
    <dgm:cxn modelId="{E94FA3F0-B8F4-4FB8-BB12-41FDAF1837FA}" type="presParOf" srcId="{5BE0CA87-A8F6-4254-8F89-36669715AA5B}" destId="{FA2FF6E1-3AE2-4FE6-AA2B-279F7F149691}" srcOrd="4" destOrd="0" presId="urn:microsoft.com/office/officeart/2018/2/layout/IconVerticalSolidList"/>
    <dgm:cxn modelId="{C721AFAE-0CE4-45FF-812B-62A21D998726}" type="presParOf" srcId="{FA2FF6E1-3AE2-4FE6-AA2B-279F7F149691}" destId="{A2AE459A-33AF-4820-8119-B5E4BBB3D4E8}" srcOrd="0" destOrd="0" presId="urn:microsoft.com/office/officeart/2018/2/layout/IconVerticalSolidList"/>
    <dgm:cxn modelId="{15A4C57D-5BA9-42B6-B5DE-B2711CA20A70}" type="presParOf" srcId="{FA2FF6E1-3AE2-4FE6-AA2B-279F7F149691}" destId="{713C263A-3BB5-4033-958E-B21937875E28}" srcOrd="1" destOrd="0" presId="urn:microsoft.com/office/officeart/2018/2/layout/IconVerticalSolidList"/>
    <dgm:cxn modelId="{861ED293-5CF5-44BB-86CC-F92786DCD274}" type="presParOf" srcId="{FA2FF6E1-3AE2-4FE6-AA2B-279F7F149691}" destId="{C5E69105-7A0E-4BA7-9BE2-4B568C40C1D3}" srcOrd="2" destOrd="0" presId="urn:microsoft.com/office/officeart/2018/2/layout/IconVerticalSolidList"/>
    <dgm:cxn modelId="{45F3CEF4-8EA1-486D-B32C-331A353F189D}" type="presParOf" srcId="{FA2FF6E1-3AE2-4FE6-AA2B-279F7F149691}" destId="{4F204F3D-DEE8-449F-B70F-9249A6498A32}" srcOrd="3" destOrd="0" presId="urn:microsoft.com/office/officeart/2018/2/layout/IconVerticalSolidList"/>
    <dgm:cxn modelId="{2FC719FB-9BB7-41E4-9A4A-8CCAE117B6E6}" type="presParOf" srcId="{5BE0CA87-A8F6-4254-8F89-36669715AA5B}" destId="{39A5C4D1-AD16-4AE4-B01E-C9BFC2E861B5}" srcOrd="5" destOrd="0" presId="urn:microsoft.com/office/officeart/2018/2/layout/IconVerticalSolidList"/>
    <dgm:cxn modelId="{AD3F136C-167B-461F-9D36-E3F49C6D1566}" type="presParOf" srcId="{5BE0CA87-A8F6-4254-8F89-36669715AA5B}" destId="{97C417BE-ECA6-4787-BDE9-6CC5AEF62A1A}" srcOrd="6" destOrd="0" presId="urn:microsoft.com/office/officeart/2018/2/layout/IconVerticalSolidList"/>
    <dgm:cxn modelId="{244C036F-570E-403C-B01D-04DA8EE91CBF}" type="presParOf" srcId="{97C417BE-ECA6-4787-BDE9-6CC5AEF62A1A}" destId="{DACC336C-31F5-4C98-BF4D-281507DF1E37}" srcOrd="0" destOrd="0" presId="urn:microsoft.com/office/officeart/2018/2/layout/IconVerticalSolidList"/>
    <dgm:cxn modelId="{7FB28F27-993F-41FE-8C80-4AD392B2F298}" type="presParOf" srcId="{97C417BE-ECA6-4787-BDE9-6CC5AEF62A1A}" destId="{0AAF2FE0-945A-4333-BF97-F94A18404282}" srcOrd="1" destOrd="0" presId="urn:microsoft.com/office/officeart/2018/2/layout/IconVerticalSolidList"/>
    <dgm:cxn modelId="{495201E9-FFBA-487A-A842-7903BD320B7D}" type="presParOf" srcId="{97C417BE-ECA6-4787-BDE9-6CC5AEF62A1A}" destId="{DD327208-A5D0-438E-A65D-6D04F026913A}" srcOrd="2" destOrd="0" presId="urn:microsoft.com/office/officeart/2018/2/layout/IconVerticalSolidList"/>
    <dgm:cxn modelId="{29908CE5-BAE7-4738-8D96-C1BF0527C89B}" type="presParOf" srcId="{97C417BE-ECA6-4787-BDE9-6CC5AEF62A1A}" destId="{43AA8C3A-3182-4909-995E-15D20576C452}" srcOrd="3" destOrd="0" presId="urn:microsoft.com/office/officeart/2018/2/layout/IconVerticalSolidList"/>
    <dgm:cxn modelId="{32328C40-7172-4EF7-BE91-844FE81B62C1}" type="presParOf" srcId="{5BE0CA87-A8F6-4254-8F89-36669715AA5B}" destId="{DBEB5CB8-332B-479C-9B3A-DFDE8BFC9999}" srcOrd="7" destOrd="0" presId="urn:microsoft.com/office/officeart/2018/2/layout/IconVerticalSolidList"/>
    <dgm:cxn modelId="{44EEE4BC-855E-4C20-AF83-A8740AE00846}" type="presParOf" srcId="{5BE0CA87-A8F6-4254-8F89-36669715AA5B}" destId="{C4562F58-8848-4D2E-A312-56C9D2BC7C97}" srcOrd="8" destOrd="0" presId="urn:microsoft.com/office/officeart/2018/2/layout/IconVerticalSolidList"/>
    <dgm:cxn modelId="{90D09705-8E89-4E89-B663-F5D1299FE779}" type="presParOf" srcId="{C4562F58-8848-4D2E-A312-56C9D2BC7C97}" destId="{00E6416D-B22F-45FF-AC4D-A041FB894172}" srcOrd="0" destOrd="0" presId="urn:microsoft.com/office/officeart/2018/2/layout/IconVerticalSolidList"/>
    <dgm:cxn modelId="{4370C5C9-0AAA-4DEB-B495-8A0B9E9AD863}" type="presParOf" srcId="{C4562F58-8848-4D2E-A312-56C9D2BC7C97}" destId="{70214882-CB71-4152-AD36-B7AAE4542017}" srcOrd="1" destOrd="0" presId="urn:microsoft.com/office/officeart/2018/2/layout/IconVerticalSolidList"/>
    <dgm:cxn modelId="{BB053657-BF4D-4043-9A04-B1B036D6A270}" type="presParOf" srcId="{C4562F58-8848-4D2E-A312-56C9D2BC7C97}" destId="{0B8597DC-67D8-4789-90FC-D76B17B95254}" srcOrd="2" destOrd="0" presId="urn:microsoft.com/office/officeart/2018/2/layout/IconVerticalSolidList"/>
    <dgm:cxn modelId="{8993B8ED-CBB5-4D1F-BC5D-637EF3DEDEB3}" type="presParOf" srcId="{C4562F58-8848-4D2E-A312-56C9D2BC7C97}" destId="{C7151553-BA0F-47AF-8A83-15BE579B081B}" srcOrd="3" destOrd="0" presId="urn:microsoft.com/office/officeart/2018/2/layout/IconVerticalSolidList"/>
    <dgm:cxn modelId="{8EB72CF9-93FE-4BBA-8406-DBB833B8CFF5}" type="presParOf" srcId="{5BE0CA87-A8F6-4254-8F89-36669715AA5B}" destId="{FC752F8F-B1A7-4463-9D3D-F5AEA1CE0889}" srcOrd="9" destOrd="0" presId="urn:microsoft.com/office/officeart/2018/2/layout/IconVerticalSolidList"/>
    <dgm:cxn modelId="{67F17F31-9D82-418D-8A4B-AB1B48E1CB2B}" type="presParOf" srcId="{5BE0CA87-A8F6-4254-8F89-36669715AA5B}" destId="{0736BFD8-0822-4C17-B5A2-04D3FB8975F8}" srcOrd="10" destOrd="0" presId="urn:microsoft.com/office/officeart/2018/2/layout/IconVerticalSolidList"/>
    <dgm:cxn modelId="{8D3B9293-547A-40DE-A60B-6F17E2A8CF2B}" type="presParOf" srcId="{0736BFD8-0822-4C17-B5A2-04D3FB8975F8}" destId="{53688C6C-1643-47D1-903F-F8CE7CA27151}" srcOrd="0" destOrd="0" presId="urn:microsoft.com/office/officeart/2018/2/layout/IconVerticalSolidList"/>
    <dgm:cxn modelId="{C8433F83-D5F0-41BE-A33B-33D0C3E0FD24}" type="presParOf" srcId="{0736BFD8-0822-4C17-B5A2-04D3FB8975F8}" destId="{2527F5A1-9781-4405-B8D5-6D8FFA72D34B}" srcOrd="1" destOrd="0" presId="urn:microsoft.com/office/officeart/2018/2/layout/IconVerticalSolidList"/>
    <dgm:cxn modelId="{8ABC377E-0925-4071-BCB1-4A6C10673694}" type="presParOf" srcId="{0736BFD8-0822-4C17-B5A2-04D3FB8975F8}" destId="{EFE694DA-6F9A-4A93-A45F-03A5FBDCA8F6}" srcOrd="2" destOrd="0" presId="urn:microsoft.com/office/officeart/2018/2/layout/IconVerticalSolidList"/>
    <dgm:cxn modelId="{CBEAB22A-BD8D-4795-829F-98B63C7BF6EC}" type="presParOf" srcId="{0736BFD8-0822-4C17-B5A2-04D3FB8975F8}" destId="{C78E5A0D-459E-4882-8DDC-E40474E6DD9F}" srcOrd="3" destOrd="0" presId="urn:microsoft.com/office/officeart/2018/2/layout/IconVerticalSolidList"/>
    <dgm:cxn modelId="{6DE3908F-C849-43D2-9E09-C3B587A4580F}" type="presParOf" srcId="{5BE0CA87-A8F6-4254-8F89-36669715AA5B}" destId="{2E428BA4-ED6C-42D7-AA3A-816C72488AEF}" srcOrd="11" destOrd="0" presId="urn:microsoft.com/office/officeart/2018/2/layout/IconVerticalSolidList"/>
    <dgm:cxn modelId="{44E8C2EA-D0E5-4102-AB5A-9C91A3253500}" type="presParOf" srcId="{5BE0CA87-A8F6-4254-8F89-36669715AA5B}" destId="{8279FE20-FC3F-4BE5-9717-0E839DCB3B16}" srcOrd="12" destOrd="0" presId="urn:microsoft.com/office/officeart/2018/2/layout/IconVerticalSolidList"/>
    <dgm:cxn modelId="{522EE0F2-6AB0-4C61-9409-585D1B66E4D8}" type="presParOf" srcId="{8279FE20-FC3F-4BE5-9717-0E839DCB3B16}" destId="{2AF4A9F8-BCF5-4369-9430-8035CD76F5A4}" srcOrd="0" destOrd="0" presId="urn:microsoft.com/office/officeart/2018/2/layout/IconVerticalSolidList"/>
    <dgm:cxn modelId="{4B543AA1-A135-4DF4-957E-2F0B15F7E769}" type="presParOf" srcId="{8279FE20-FC3F-4BE5-9717-0E839DCB3B16}" destId="{E82A876C-4306-401E-BC77-8CC205B5DEF4}" srcOrd="1" destOrd="0" presId="urn:microsoft.com/office/officeart/2018/2/layout/IconVerticalSolidList"/>
    <dgm:cxn modelId="{8B517D55-0A72-4139-BECD-20B542586EB6}" type="presParOf" srcId="{8279FE20-FC3F-4BE5-9717-0E839DCB3B16}" destId="{C678F352-FCB6-4023-B50A-CD295CD81D65}" srcOrd="2" destOrd="0" presId="urn:microsoft.com/office/officeart/2018/2/layout/IconVerticalSolidList"/>
    <dgm:cxn modelId="{8427338D-48CF-4799-97EF-2D9C7809A1FB}" type="presParOf" srcId="{8279FE20-FC3F-4BE5-9717-0E839DCB3B16}" destId="{A63F03F1-BF56-4F1B-B883-05EC4BBC71A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2C17D9-A572-444C-8AA5-00DA6EB914DE}">
      <dsp:nvSpPr>
        <dsp:cNvPr id="0" name=""/>
        <dsp:cNvSpPr/>
      </dsp:nvSpPr>
      <dsp:spPr>
        <a:xfrm>
          <a:off x="0" y="0"/>
          <a:ext cx="7703243" cy="377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9EF8DF-2ED4-496C-8B3B-7D08C5CBD53C}">
      <dsp:nvSpPr>
        <dsp:cNvPr id="0" name=""/>
        <dsp:cNvSpPr/>
      </dsp:nvSpPr>
      <dsp:spPr>
        <a:xfrm>
          <a:off x="63385" y="38518"/>
          <a:ext cx="308958" cy="3007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809A59-2CC1-4AAA-9616-72A3CC103C87}">
      <dsp:nvSpPr>
        <dsp:cNvPr id="0" name=""/>
        <dsp:cNvSpPr/>
      </dsp:nvSpPr>
      <dsp:spPr>
        <a:xfrm>
          <a:off x="435729" y="274"/>
          <a:ext cx="7267513" cy="37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26" tIns="39926" rIns="39926" bIns="399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rPr>
            <a:t>Announcements</a:t>
          </a:r>
        </a:p>
      </dsp:txBody>
      <dsp:txXfrm>
        <a:off x="435729" y="274"/>
        <a:ext cx="7267513" cy="377254"/>
      </dsp:txXfrm>
    </dsp:sp>
    <dsp:sp modelId="{A32025BD-27EC-472A-9B5A-CF3C56DFD6C4}">
      <dsp:nvSpPr>
        <dsp:cNvPr id="0" name=""/>
        <dsp:cNvSpPr/>
      </dsp:nvSpPr>
      <dsp:spPr>
        <a:xfrm>
          <a:off x="0" y="509341"/>
          <a:ext cx="7703243" cy="377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259116-500F-479F-8B0E-1331941C7F72}">
      <dsp:nvSpPr>
        <dsp:cNvPr id="0" name=""/>
        <dsp:cNvSpPr/>
      </dsp:nvSpPr>
      <dsp:spPr>
        <a:xfrm>
          <a:off x="114119" y="556724"/>
          <a:ext cx="207490" cy="2074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05E053-6534-443A-A985-6E027B7ED427}">
      <dsp:nvSpPr>
        <dsp:cNvPr id="0" name=""/>
        <dsp:cNvSpPr/>
      </dsp:nvSpPr>
      <dsp:spPr>
        <a:xfrm>
          <a:off x="435729" y="471842"/>
          <a:ext cx="7267513" cy="37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26" tIns="39926" rIns="39926" bIns="399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4472C4">
                  <a:lumMod val="50000"/>
                </a:srgbClr>
              </a:solidFill>
              <a:latin typeface="Calibri"/>
              <a:ea typeface="Calibri"/>
              <a:cs typeface="Calibri"/>
            </a:rPr>
            <a:t>In the News</a:t>
          </a:r>
        </a:p>
      </dsp:txBody>
      <dsp:txXfrm>
        <a:off x="435729" y="471842"/>
        <a:ext cx="7267513" cy="377254"/>
      </dsp:txXfrm>
    </dsp:sp>
    <dsp:sp modelId="{A2AE459A-33AF-4820-8119-B5E4BBB3D4E8}">
      <dsp:nvSpPr>
        <dsp:cNvPr id="0" name=""/>
        <dsp:cNvSpPr/>
      </dsp:nvSpPr>
      <dsp:spPr>
        <a:xfrm>
          <a:off x="0" y="965129"/>
          <a:ext cx="7703243" cy="377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3C263A-3BB5-4033-958E-B21937875E28}">
      <dsp:nvSpPr>
        <dsp:cNvPr id="0" name=""/>
        <dsp:cNvSpPr/>
      </dsp:nvSpPr>
      <dsp:spPr>
        <a:xfrm>
          <a:off x="56966" y="964364"/>
          <a:ext cx="321796" cy="348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04F3D-DEE8-449F-B70F-9249A6498A32}">
      <dsp:nvSpPr>
        <dsp:cNvPr id="0" name=""/>
        <dsp:cNvSpPr/>
      </dsp:nvSpPr>
      <dsp:spPr>
        <a:xfrm>
          <a:off x="435729" y="943410"/>
          <a:ext cx="7267513" cy="37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26" tIns="39926" rIns="39926" bIns="399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rPr>
            <a:t>September Meeting Recap</a:t>
          </a:r>
        </a:p>
      </dsp:txBody>
      <dsp:txXfrm>
        <a:off x="435729" y="943410"/>
        <a:ext cx="7267513" cy="377254"/>
      </dsp:txXfrm>
    </dsp:sp>
    <dsp:sp modelId="{DACC336C-31F5-4C98-BF4D-281507DF1E37}">
      <dsp:nvSpPr>
        <dsp:cNvPr id="0" name=""/>
        <dsp:cNvSpPr/>
      </dsp:nvSpPr>
      <dsp:spPr>
        <a:xfrm>
          <a:off x="0" y="1414978"/>
          <a:ext cx="7703243" cy="377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AF2FE0-945A-4333-BF97-F94A18404282}">
      <dsp:nvSpPr>
        <dsp:cNvPr id="0" name=""/>
        <dsp:cNvSpPr/>
      </dsp:nvSpPr>
      <dsp:spPr>
        <a:xfrm>
          <a:off x="114119" y="1499860"/>
          <a:ext cx="207490" cy="2074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A8C3A-3182-4909-995E-15D20576C452}">
      <dsp:nvSpPr>
        <dsp:cNvPr id="0" name=""/>
        <dsp:cNvSpPr/>
      </dsp:nvSpPr>
      <dsp:spPr>
        <a:xfrm>
          <a:off x="435729" y="1414978"/>
          <a:ext cx="7267513" cy="37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26" tIns="39926" rIns="39926" bIns="399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rPr>
            <a:t>Pregnancy Phenotype Update </a:t>
          </a:r>
        </a:p>
      </dsp:txBody>
      <dsp:txXfrm>
        <a:off x="435729" y="1414978"/>
        <a:ext cx="7267513" cy="377254"/>
      </dsp:txXfrm>
    </dsp:sp>
    <dsp:sp modelId="{00E6416D-B22F-45FF-AC4D-A041FB894172}">
      <dsp:nvSpPr>
        <dsp:cNvPr id="0" name=""/>
        <dsp:cNvSpPr/>
      </dsp:nvSpPr>
      <dsp:spPr>
        <a:xfrm>
          <a:off x="0" y="1886546"/>
          <a:ext cx="7703243" cy="377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214882-CB71-4152-AD36-B7AAE4542017}">
      <dsp:nvSpPr>
        <dsp:cNvPr id="0" name=""/>
        <dsp:cNvSpPr/>
      </dsp:nvSpPr>
      <dsp:spPr>
        <a:xfrm>
          <a:off x="114119" y="1971429"/>
          <a:ext cx="207490" cy="2074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151553-BA0F-47AF-8A83-15BE579B081B}">
      <dsp:nvSpPr>
        <dsp:cNvPr id="0" name=""/>
        <dsp:cNvSpPr/>
      </dsp:nvSpPr>
      <dsp:spPr>
        <a:xfrm>
          <a:off x="435729" y="1886546"/>
          <a:ext cx="7267513" cy="37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26" tIns="39926" rIns="39926" bIns="399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rPr>
            <a:t>PONV Prophylaxis for Cesarean Delivery</a:t>
          </a:r>
        </a:p>
      </dsp:txBody>
      <dsp:txXfrm>
        <a:off x="435729" y="1886546"/>
        <a:ext cx="7267513" cy="377254"/>
      </dsp:txXfrm>
    </dsp:sp>
    <dsp:sp modelId="{53688C6C-1643-47D1-903F-F8CE7CA27151}">
      <dsp:nvSpPr>
        <dsp:cNvPr id="0" name=""/>
        <dsp:cNvSpPr/>
      </dsp:nvSpPr>
      <dsp:spPr>
        <a:xfrm>
          <a:off x="0" y="2358115"/>
          <a:ext cx="7703243" cy="377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27F5A1-9781-4405-B8D5-6D8FFA72D34B}">
      <dsp:nvSpPr>
        <dsp:cNvPr id="0" name=""/>
        <dsp:cNvSpPr/>
      </dsp:nvSpPr>
      <dsp:spPr>
        <a:xfrm>
          <a:off x="114119" y="2442997"/>
          <a:ext cx="207490" cy="2074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8E5A0D-459E-4882-8DDC-E40474E6DD9F}">
      <dsp:nvSpPr>
        <dsp:cNvPr id="0" name=""/>
        <dsp:cNvSpPr/>
      </dsp:nvSpPr>
      <dsp:spPr>
        <a:xfrm>
          <a:off x="435729" y="2358115"/>
          <a:ext cx="7267513" cy="37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26" tIns="39926" rIns="39926" bIns="399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accent5">
                  <a:lumMod val="50000"/>
                </a:schemeClr>
              </a:solidFill>
              <a:latin typeface="Calibri"/>
              <a:ea typeface="Calibri"/>
              <a:cs typeface="Calibri"/>
            </a:rPr>
            <a:t>Unintended Dural Puncture (UDP-01-OB) Discussion</a:t>
          </a:r>
        </a:p>
      </dsp:txBody>
      <dsp:txXfrm>
        <a:off x="435729" y="2358115"/>
        <a:ext cx="7267513" cy="377254"/>
      </dsp:txXfrm>
    </dsp:sp>
    <dsp:sp modelId="{2AF4A9F8-BCF5-4369-9430-8035CD76F5A4}">
      <dsp:nvSpPr>
        <dsp:cNvPr id="0" name=""/>
        <dsp:cNvSpPr/>
      </dsp:nvSpPr>
      <dsp:spPr>
        <a:xfrm>
          <a:off x="0" y="2829957"/>
          <a:ext cx="7703243" cy="37725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2A876C-4306-401E-BC77-8CC205B5DEF4}">
      <dsp:nvSpPr>
        <dsp:cNvPr id="0" name=""/>
        <dsp:cNvSpPr/>
      </dsp:nvSpPr>
      <dsp:spPr>
        <a:xfrm>
          <a:off x="114119" y="2914565"/>
          <a:ext cx="207490" cy="2074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3F03F1-BF56-4F1B-B883-05EC4BBC71AA}">
      <dsp:nvSpPr>
        <dsp:cNvPr id="0" name=""/>
        <dsp:cNvSpPr/>
      </dsp:nvSpPr>
      <dsp:spPr>
        <a:xfrm>
          <a:off x="435729" y="2829683"/>
          <a:ext cx="7267513" cy="377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926" tIns="39926" rIns="39926" bIns="3992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Neuraxial Catheter Replacement (NCR-01-OB) Discussion</a:t>
          </a:r>
        </a:p>
      </dsp:txBody>
      <dsp:txXfrm>
        <a:off x="435729" y="2829683"/>
        <a:ext cx="7267513" cy="377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2395a96b1_2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" name="Google Shape;153;gd2395a96b1_2_101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Wandana</a:t>
            </a:r>
            <a:endParaRPr sz="1400"/>
          </a:p>
        </p:txBody>
      </p:sp>
      <p:sp>
        <p:nvSpPr>
          <p:cNvPr id="154" name="Google Shape;154;gd2395a96b1_2_101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Brandon</a:t>
            </a:r>
          </a:p>
        </p:txBody>
      </p:sp>
    </p:spTree>
    <p:extLst>
      <p:ext uri="{BB962C8B-B14F-4D97-AF65-F5344CB8AC3E}">
        <p14:creationId xmlns:p14="http://schemas.microsoft.com/office/powerpoint/2010/main" val="1459431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Brandon</a:t>
            </a:r>
          </a:p>
        </p:txBody>
      </p:sp>
    </p:spTree>
    <p:extLst>
      <p:ext uri="{BB962C8B-B14F-4D97-AF65-F5344CB8AC3E}">
        <p14:creationId xmlns:p14="http://schemas.microsoft.com/office/powerpoint/2010/main" val="1383852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Brandon</a:t>
            </a:r>
          </a:p>
        </p:txBody>
      </p:sp>
    </p:spTree>
    <p:extLst>
      <p:ext uri="{BB962C8B-B14F-4D97-AF65-F5344CB8AC3E}">
        <p14:creationId xmlns:p14="http://schemas.microsoft.com/office/powerpoint/2010/main" val="1813498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5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68E3F1-2C08-40C6-A102-A5071ABB63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5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846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68E3F1-2C08-40C6-A102-A5071ABB63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12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Wandana</a:t>
            </a:r>
          </a:p>
        </p:txBody>
      </p:sp>
    </p:spTree>
    <p:extLst>
      <p:ext uri="{BB962C8B-B14F-4D97-AF65-F5344CB8AC3E}">
        <p14:creationId xmlns:p14="http://schemas.microsoft.com/office/powerpoint/2010/main" val="2566494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Wandana</a:t>
            </a:r>
          </a:p>
        </p:txBody>
      </p:sp>
    </p:spTree>
    <p:extLst>
      <p:ext uri="{BB962C8B-B14F-4D97-AF65-F5344CB8AC3E}">
        <p14:creationId xmlns:p14="http://schemas.microsoft.com/office/powerpoint/2010/main" val="3216011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2395a96b1_2_255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Brandon</a:t>
            </a:r>
            <a:endParaRPr/>
          </a:p>
        </p:txBody>
      </p:sp>
      <p:sp>
        <p:nvSpPr>
          <p:cNvPr id="338" name="Google Shape;338;gd2395a96b1_2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2395a96b1_2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0" name="Google Shape;160;gd2395a96b1_2_108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Wandana</a:t>
            </a:r>
          </a:p>
        </p:txBody>
      </p:sp>
      <p:sp>
        <p:nvSpPr>
          <p:cNvPr id="161" name="Google Shape;161;gd2395a96b1_2_108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/>
              <a:t>Wandana</a:t>
            </a:r>
            <a:r>
              <a:rPr lang="en-US"/>
              <a:t>- moving to 3 meetings per year in 2026 to align with other committees</a:t>
            </a:r>
          </a:p>
        </p:txBody>
      </p:sp>
    </p:spTree>
    <p:extLst>
      <p:ext uri="{BB962C8B-B14F-4D97-AF65-F5344CB8AC3E}">
        <p14:creationId xmlns:p14="http://schemas.microsoft.com/office/powerpoint/2010/main" val="3432430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Nirav</a:t>
            </a:r>
          </a:p>
        </p:txBody>
      </p:sp>
    </p:spTree>
    <p:extLst>
      <p:ext uri="{BB962C8B-B14F-4D97-AF65-F5344CB8AC3E}">
        <p14:creationId xmlns:p14="http://schemas.microsoft.com/office/powerpoint/2010/main" val="600672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Nirav</a:t>
            </a:r>
          </a:p>
        </p:txBody>
      </p:sp>
    </p:spTree>
    <p:extLst>
      <p:ext uri="{BB962C8B-B14F-4D97-AF65-F5344CB8AC3E}">
        <p14:creationId xmlns:p14="http://schemas.microsoft.com/office/powerpoint/2010/main" val="186153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Nirav</a:t>
            </a:r>
          </a:p>
        </p:txBody>
      </p:sp>
    </p:spTree>
    <p:extLst>
      <p:ext uri="{BB962C8B-B14F-4D97-AF65-F5344CB8AC3E}">
        <p14:creationId xmlns:p14="http://schemas.microsoft.com/office/powerpoint/2010/main" val="145867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bcdab4e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bcdab4e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Wandana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Brandon</a:t>
            </a:r>
          </a:p>
        </p:txBody>
      </p:sp>
    </p:spTree>
    <p:extLst>
      <p:ext uri="{BB962C8B-B14F-4D97-AF65-F5344CB8AC3E}">
        <p14:creationId xmlns:p14="http://schemas.microsoft.com/office/powerpoint/2010/main" val="1703136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Brandon</a:t>
            </a:r>
          </a:p>
        </p:txBody>
      </p:sp>
    </p:spTree>
    <p:extLst>
      <p:ext uri="{BB962C8B-B14F-4D97-AF65-F5344CB8AC3E}">
        <p14:creationId xmlns:p14="http://schemas.microsoft.com/office/powerpoint/2010/main" val="338391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 hasCustomPrompt="1"/>
          </p:nvPr>
        </p:nvSpPr>
        <p:spPr>
          <a:xfrm>
            <a:off x="457200" y="1543050"/>
            <a:ext cx="8229600" cy="725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r>
              <a:rPr lang="en-US"/>
              <a:t>Title page</a:t>
            </a:r>
            <a:endParaRPr/>
          </a:p>
        </p:txBody>
      </p:sp>
      <p:cxnSp>
        <p:nvCxnSpPr>
          <p:cNvPr id="55" name="Google Shape;55;p14"/>
          <p:cNvCxnSpPr/>
          <p:nvPr/>
        </p:nvCxnSpPr>
        <p:spPr>
          <a:xfrm>
            <a:off x="457200" y="4686300"/>
            <a:ext cx="5829300" cy="0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457201" y="3486150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 baseline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43650" y="4445739"/>
            <a:ext cx="2343150" cy="54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 descr="https://lh6.googleusercontent.com/H-GAC7l-eEHahOQjI0zLmRpHSRXgVSSw_r6OvgMrCEtsJiOEKJtsTlKAlmG7zYjFasMLyouhR9v6DB2gImavgcLNdGqltqp6qZw5otmjfaI2ZzO682Ycql5JH2eI--GilGs_j2vm6B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349" y="4114800"/>
            <a:ext cx="947100" cy="9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457201" y="68700"/>
            <a:ext cx="8229601" cy="57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defRPr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457201" y="914400"/>
            <a:ext cx="8229599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62" name="Google Shape;62;p15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3" name="Google Shape;63;p15"/>
          <p:cNvGrpSpPr/>
          <p:nvPr/>
        </p:nvGrpSpPr>
        <p:grpSpPr>
          <a:xfrm>
            <a:off x="7200900" y="4743451"/>
            <a:ext cx="1474252" cy="305221"/>
            <a:chOff x="5562600" y="5943600"/>
            <a:chExt cx="3127014" cy="694765"/>
          </a:xfrm>
        </p:grpSpPr>
        <p:pic>
          <p:nvPicPr>
            <p:cNvPr id="64" name="Google Shape;64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" name="Google Shape;66;p15" descr="https://lh6.googleusercontent.com/H-GAC7l-eEHahOQjI0zLmRpHSRXgVSSw_r6OvgMrCEtsJiOEKJtsTlKAlmG7zYjFasMLyouhR9v6DB2gImavgcLNdGqltqp6qZw5otmjfaI2ZzO682Ycql5JH2eI--GilGs_j2vm6B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50336" y="4329113"/>
            <a:ext cx="947100" cy="9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>
            <a:spLocks noGrp="1"/>
          </p:cNvSpPr>
          <p:nvPr>
            <p:ph type="title"/>
          </p:nvPr>
        </p:nvSpPr>
        <p:spPr>
          <a:xfrm>
            <a:off x="457200" y="248152"/>
            <a:ext cx="8229600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1"/>
          </p:nvPr>
        </p:nvSpPr>
        <p:spPr>
          <a:xfrm rot="5400000">
            <a:off x="2699742" y="-1328141"/>
            <a:ext cx="374451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26" name="Google Shape;126;p23"/>
          <p:cNvCxnSpPr/>
          <p:nvPr/>
        </p:nvCxnSpPr>
        <p:spPr>
          <a:xfrm>
            <a:off x="457200" y="4876590"/>
            <a:ext cx="6324601" cy="0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7" name="Google Shape;127;p23"/>
          <p:cNvGrpSpPr/>
          <p:nvPr/>
        </p:nvGrpSpPr>
        <p:grpSpPr>
          <a:xfrm>
            <a:off x="6843492" y="4723980"/>
            <a:ext cx="1831660" cy="305221"/>
            <a:chOff x="5562600" y="5943600"/>
            <a:chExt cx="3127014" cy="694765"/>
          </a:xfrm>
        </p:grpSpPr>
        <p:pic>
          <p:nvPicPr>
            <p:cNvPr id="128" name="Google Shape;128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>
            <a:spLocks noGrp="1"/>
          </p:cNvSpPr>
          <p:nvPr>
            <p:ph type="title"/>
          </p:nvPr>
        </p:nvSpPr>
        <p:spPr>
          <a:xfrm rot="5400000">
            <a:off x="5283041" y="2573100"/>
            <a:ext cx="3709988" cy="46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 rot="5400000">
            <a:off x="1873250" y="-222647"/>
            <a:ext cx="3709988" cy="605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33" name="Google Shape;133;p24"/>
          <p:cNvCxnSpPr/>
          <p:nvPr/>
        </p:nvCxnSpPr>
        <p:spPr>
          <a:xfrm>
            <a:off x="457200" y="4686300"/>
            <a:ext cx="6324601" cy="0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4" name="Google Shape;134;p24"/>
          <p:cNvGrpSpPr/>
          <p:nvPr/>
        </p:nvGrpSpPr>
        <p:grpSpPr>
          <a:xfrm>
            <a:off x="6843492" y="4533690"/>
            <a:ext cx="1831660" cy="305221"/>
            <a:chOff x="5562600" y="5943600"/>
            <a:chExt cx="3127014" cy="694765"/>
          </a:xfrm>
        </p:grpSpPr>
        <p:pic>
          <p:nvPicPr>
            <p:cNvPr id="135" name="Google Shape;135;p24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562600" y="5943600"/>
              <a:ext cx="698137" cy="6947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36939" y="6084422"/>
              <a:ext cx="2352675" cy="4095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98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ADED2-5E6C-42F3-934D-19E1CDA6F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11D8E-0036-480C-9EA6-A86CAB4AE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3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uilding with a red curved roof&#10;&#10;Description automatically generated">
            <a:extLst>
              <a:ext uri="{FF2B5EF4-FFF2-40B4-BE49-F238E27FC236}">
                <a16:creationId xmlns:a16="http://schemas.microsoft.com/office/drawing/2014/main" id="{C7582E80-5EA9-24E4-3556-C92DA2D8FA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1771650"/>
            <a:ext cx="6400800" cy="1314450"/>
          </a:xfrm>
        </p:spPr>
        <p:txBody>
          <a:bodyPr/>
          <a:lstStyle>
            <a:lvl1pPr marL="0" indent="0" algn="l">
              <a:buNone/>
              <a:defRPr sz="1875" b="1" i="0">
                <a:solidFill>
                  <a:srgbClr val="841617"/>
                </a:solidFill>
                <a:latin typeface="Arboria Black" panose="02000000000000000000" pitchFamily="2" charset="77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1877616"/>
            <a:ext cx="7772400" cy="1102519"/>
          </a:xfrm>
        </p:spPr>
        <p:txBody>
          <a:bodyPr/>
          <a:lstStyle>
            <a:lvl1pPr algn="l">
              <a:defRPr sz="4500" b="1" i="0">
                <a:solidFill>
                  <a:srgbClr val="841617"/>
                </a:solidFill>
                <a:latin typeface="Mongoose Regular" panose="02000000000000000000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90AC5EB1-1DC3-ED1A-354A-4F993012EF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164733"/>
            <a:ext cx="3250955" cy="81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8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171227"/>
            <a:ext cx="8229600" cy="469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2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914401"/>
            <a:ext cx="8229600" cy="374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75" r:id="rId2"/>
    <p:sldLayoutId id="2147483668" r:id="rId3"/>
    <p:sldLayoutId id="2147483669" r:id="rId4"/>
    <p:sldLayoutId id="214748367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Cambria" panose="02040503050406030204" pitchFamily="18" charset="0"/>
          <a:ea typeface="Cambria" panose="0204050305040603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ed border with a white background&#10;&#10;Description automatically generated">
            <a:extLst>
              <a:ext uri="{FF2B5EF4-FFF2-40B4-BE49-F238E27FC236}">
                <a16:creationId xmlns:a16="http://schemas.microsoft.com/office/drawing/2014/main" id="{2640CDCE-58EE-3327-7B81-B6A448C920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Times New Roman" charset="0"/>
              </a:defRPr>
            </a:lvl1pPr>
          </a:lstStyle>
          <a:p>
            <a:pPr>
              <a:defRPr/>
            </a:pPr>
            <a:fld id="{DF952E74-9CA4-426A-BD85-B02EE5409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FE7776BC-D36E-CE78-DCF6-834CD826F0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94624"/>
            <a:ext cx="1885950" cy="4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6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4" r:id="rId2"/>
    <p:sldLayoutId id="214748366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i="0">
          <a:solidFill>
            <a:srgbClr val="841617"/>
          </a:solidFill>
          <a:latin typeface="Arboria Bold" panose="02000000000000000000" pitchFamily="2" charset="77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800" b="0" i="0">
          <a:solidFill>
            <a:schemeClr val="tx1"/>
          </a:solidFill>
          <a:latin typeface="Arboria Book" panose="02000000000000000000" pitchFamily="2" charset="77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 b="0" i="0">
          <a:solidFill>
            <a:schemeClr val="tx1"/>
          </a:solidFill>
          <a:latin typeface="Arboria Book" panose="02000000000000000000" pitchFamily="2" charset="77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 b="0" i="0">
          <a:solidFill>
            <a:schemeClr val="tx1"/>
          </a:solidFill>
          <a:latin typeface="Arboria Book" panose="02000000000000000000" pitchFamily="2" charset="77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 b="0" i="0">
          <a:solidFill>
            <a:schemeClr val="tx1"/>
          </a:solidFill>
          <a:latin typeface="Arboria Book" panose="02000000000000000000" pitchFamily="2" charset="77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 b="0" i="0">
          <a:solidFill>
            <a:schemeClr val="tx1"/>
          </a:solidFill>
          <a:latin typeface="Arboria Book" panose="02000000000000000000" pitchFamily="2" charset="77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0498812/" TargetMode="External"/><Relationship Id="rId2" Type="http://schemas.openxmlformats.org/officeDocument/2006/relationships/hyperlink" Target="https://pubmed.ncbi.nlm.nih.gov/40217969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ubmed.ncbi.nlm.nih.gov/2817461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10365009/" TargetMode="External"/><Relationship Id="rId2" Type="http://schemas.openxmlformats.org/officeDocument/2006/relationships/hyperlink" Target="https://openanesthesiajournal.com/VOLUME/13/PAGE/93/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keliweb.it/2013/07/come-scegliere-il-servizio-keliweb-piu-adatto-a-te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jbucrek@med.umich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nicbarri@med.umich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wandanaj@comcast.net" TargetMode="External"/><Relationship Id="rId4" Type="http://schemas.openxmlformats.org/officeDocument/2006/relationships/hyperlink" Target="mailto:togioka@ohsu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irshah@med.umich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document/d/1DLS6uxwT86XuNslw6fa4auxMjael0NAvKrh1v-kWUJM/edit?usp=sharing" TargetMode="External"/><Relationship Id="rId4" Type="http://schemas.openxmlformats.org/officeDocument/2006/relationships/hyperlink" Target="mailto:Togioka@ohsu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40913809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pm.bmj.com/content/rapm/49/7/471.ful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enotypes.mpog.org/Obstetrics%20-%20Delivery%20Date!Ti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enotypes.mpog.org/Obstetrics%20-%20Is%20Pregnan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title"/>
          </p:nvPr>
        </p:nvSpPr>
        <p:spPr>
          <a:xfrm>
            <a:off x="457199" y="1992917"/>
            <a:ext cx="8327813" cy="185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Obstetric Anesthesia </a:t>
            </a:r>
            <a:br>
              <a:rPr lang="en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Subcommittee Meeting</a:t>
            </a:r>
            <a:endParaRPr sz="4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December 3, 2025</a:t>
            </a:r>
            <a:endParaRPr sz="3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7" name="Google Shape;15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0274" y="294658"/>
            <a:ext cx="4709231" cy="109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280BA-D0CF-97D1-0A07-16F6A7C3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development: Obstetrics – Pregnancy Trimester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F5E36B-0EC6-2478-5518-FC19FD43C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914401"/>
            <a:ext cx="8229599" cy="817510"/>
          </a:xfrm>
        </p:spPr>
        <p:txBody>
          <a:bodyPr/>
          <a:lstStyle/>
          <a:p>
            <a:r>
              <a:rPr lang="en-US"/>
              <a:t>Currently validating an ‘Obstetrics – Pregnancy Trimester’ phenotype </a:t>
            </a:r>
          </a:p>
          <a:p>
            <a:r>
              <a:rPr lang="en-US"/>
              <a:t>Would return the following values – feedback?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31194E-4FE3-5162-B4E2-4DB0B609E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10" y="1810245"/>
            <a:ext cx="7278866" cy="263393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7579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4595" y="2522951"/>
            <a:ext cx="2063201" cy="287706"/>
          </a:xfrm>
          <a:prstGeom prst="roundRect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080" b="1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1</a:t>
            </a:r>
            <a:r>
              <a:rPr lang="en-US" sz="1080" b="1" baseline="3000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st</a:t>
            </a:r>
            <a:r>
              <a:rPr lang="en-US" sz="1080" b="1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 Trimester</a:t>
            </a:r>
            <a:endParaRPr lang="en-US" sz="1080" b="1" kern="120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01451" y="2533516"/>
            <a:ext cx="1997004" cy="287705"/>
          </a:xfrm>
          <a:prstGeom prst="roundRect">
            <a:avLst>
              <a:gd name="adj" fmla="val 50000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080" b="1" kern="120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2</a:t>
            </a:r>
            <a:r>
              <a:rPr lang="en-US" sz="1080" b="1" kern="1200" baseline="3000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nd</a:t>
            </a:r>
            <a:r>
              <a:rPr lang="en-US" sz="1080" b="1" kern="120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 Trimester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4361" y="2525734"/>
            <a:ext cx="2144488" cy="287706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080" b="1" kern="120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3</a:t>
            </a:r>
            <a:r>
              <a:rPr lang="en-US" sz="1080" b="1" kern="1200" baseline="3000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rd</a:t>
            </a:r>
            <a:r>
              <a:rPr lang="en-US" sz="1080" b="1" kern="1200">
                <a:solidFill>
                  <a:prstClr val="white"/>
                </a:solidFill>
                <a:latin typeface="Roboto" pitchFamily="2" charset="0"/>
                <a:ea typeface="Roboto" pitchFamily="2" charset="0"/>
              </a:rPr>
              <a:t> Trimester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4983" y="1919434"/>
            <a:ext cx="1156332" cy="283924"/>
          </a:xfrm>
          <a:prstGeom prst="rect">
            <a:avLst/>
          </a:prstGeom>
          <a:noFill/>
        </p:spPr>
        <p:txBody>
          <a:bodyPr wrap="square" lIns="61722" tIns="30861" rIns="61722" bIns="30861" rtlCol="0" anchor="t">
            <a:spAutoFit/>
          </a:bodyPr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1050" b="1" kern="120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0 w – 13 w 6 d</a:t>
            </a:r>
            <a:endParaRPr lang="en-US" sz="1050">
              <a:solidFill>
                <a:schemeClr val="accent5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344593" y="2903057"/>
            <a:ext cx="9218" cy="760526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344595" y="1796141"/>
            <a:ext cx="0" cy="654803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>
            <a:off x="2447566" y="2820099"/>
            <a:ext cx="15535" cy="92644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>
            <a:off x="2456784" y="1786923"/>
            <a:ext cx="0" cy="664022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>
            <a:off x="4555926" y="2903058"/>
            <a:ext cx="9218" cy="843485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4555926" y="1792058"/>
            <a:ext cx="18435" cy="724577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8CFE591E-FC74-4B42-85FE-51C8A941A416}"/>
              </a:ext>
            </a:extLst>
          </p:cNvPr>
          <p:cNvSpPr txBox="1"/>
          <p:nvPr/>
        </p:nvSpPr>
        <p:spPr>
          <a:xfrm>
            <a:off x="990700" y="275330"/>
            <a:ext cx="665004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buClrTx/>
              <a:defRPr/>
            </a:pPr>
            <a:r>
              <a:rPr lang="en-US" sz="2100" b="1">
                <a:latin typeface="Roboto" pitchFamily="2" charset="0"/>
                <a:ea typeface="Roboto" pitchFamily="2" charset="0"/>
              </a:rPr>
              <a:t>Estimating obstetric trimester at time of non-obstetric surgery based upon date of delivery</a:t>
            </a:r>
            <a:endParaRPr lang="en-US" sz="2100" b="1" kern="1200"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C7A9B3-A213-FBD7-CAD2-14A2BFC39B71}"/>
              </a:ext>
            </a:extLst>
          </p:cNvPr>
          <p:cNvSpPr txBox="1"/>
          <p:nvPr/>
        </p:nvSpPr>
        <p:spPr>
          <a:xfrm>
            <a:off x="2999347" y="1915069"/>
            <a:ext cx="1156332" cy="283924"/>
          </a:xfrm>
          <a:prstGeom prst="rect">
            <a:avLst/>
          </a:prstGeom>
          <a:noFill/>
        </p:spPr>
        <p:txBody>
          <a:bodyPr wrap="square" lIns="61722" tIns="30861" rIns="61722" bIns="30861" rtlCol="0" anchor="t">
            <a:spAutoFit/>
          </a:bodyPr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1050" b="1">
                <a:solidFill>
                  <a:schemeClr val="accent5"/>
                </a:solidFill>
                <a:latin typeface="Roboto"/>
                <a:ea typeface="Roboto"/>
              </a:rPr>
              <a:t>14</a:t>
            </a:r>
            <a:r>
              <a:rPr lang="en-US" sz="1050" b="1" kern="120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 w – 27 w 6 d</a:t>
            </a:r>
            <a:endParaRPr lang="en-US" sz="1050">
              <a:solidFill>
                <a:schemeClr val="accent5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BEC7DC-B84A-F9F0-DE23-300B57F2F216}"/>
              </a:ext>
            </a:extLst>
          </p:cNvPr>
          <p:cNvSpPr txBox="1"/>
          <p:nvPr/>
        </p:nvSpPr>
        <p:spPr>
          <a:xfrm>
            <a:off x="5070835" y="1916365"/>
            <a:ext cx="1156332" cy="283924"/>
          </a:xfrm>
          <a:prstGeom prst="rect">
            <a:avLst/>
          </a:prstGeom>
          <a:noFill/>
        </p:spPr>
        <p:txBody>
          <a:bodyPr wrap="square" lIns="61722" tIns="30861" rIns="61722" bIns="30861" rtlCol="0" anchor="t">
            <a:spAutoFit/>
          </a:bodyPr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1050" b="1" kern="1200">
                <a:solidFill>
                  <a:schemeClr val="accent5"/>
                </a:solidFill>
                <a:latin typeface="Roboto"/>
                <a:ea typeface="Roboto"/>
                <a:cs typeface="Roboto"/>
              </a:rPr>
              <a:t>28 w – 42 w</a:t>
            </a:r>
            <a:endParaRPr lang="en-US">
              <a:solidFill>
                <a:schemeClr val="accent5"/>
              </a:solidFill>
              <a:ea typeface="Roboto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A239-A456-6778-FE55-5439107ADF28}"/>
              </a:ext>
            </a:extLst>
          </p:cNvPr>
          <p:cNvCxnSpPr>
            <a:cxnSpLocks/>
          </p:cNvCxnSpPr>
          <p:nvPr/>
        </p:nvCxnSpPr>
        <p:spPr>
          <a:xfrm>
            <a:off x="6722810" y="1793873"/>
            <a:ext cx="0" cy="65707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D5A61-AD80-1B4A-2A35-BCC75B697D2C}"/>
              </a:ext>
            </a:extLst>
          </p:cNvPr>
          <p:cNvCxnSpPr>
            <a:cxnSpLocks/>
          </p:cNvCxnSpPr>
          <p:nvPr/>
        </p:nvCxnSpPr>
        <p:spPr>
          <a:xfrm>
            <a:off x="6759680" y="2903057"/>
            <a:ext cx="9218" cy="82505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41DF4A5-EE6D-19B3-C28E-87EDAA2D6A4B}"/>
              </a:ext>
            </a:extLst>
          </p:cNvPr>
          <p:cNvSpPr txBox="1"/>
          <p:nvPr/>
        </p:nvSpPr>
        <p:spPr>
          <a:xfrm>
            <a:off x="3011367" y="1369857"/>
            <a:ext cx="1156332" cy="277768"/>
          </a:xfrm>
          <a:prstGeom prst="rect">
            <a:avLst/>
          </a:prstGeom>
          <a:noFill/>
        </p:spPr>
        <p:txBody>
          <a:bodyPr wrap="square" lIns="61722" tIns="30861" rIns="61722" bIns="30861" rtlCol="0" anchor="t">
            <a:spAutoFit/>
          </a:bodyPr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1050" b="1" kern="1200">
                <a:solidFill>
                  <a:srgbClr val="0070C0"/>
                </a:solidFill>
                <a:latin typeface="Roboto"/>
                <a:ea typeface="Roboto"/>
                <a:cs typeface="Roboto"/>
              </a:rPr>
              <a:t>Gestational Age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2E4F38A-9FF1-3AB8-2444-2008078D1287}"/>
              </a:ext>
            </a:extLst>
          </p:cNvPr>
          <p:cNvSpPr txBox="1"/>
          <p:nvPr/>
        </p:nvSpPr>
        <p:spPr>
          <a:xfrm>
            <a:off x="774984" y="2917593"/>
            <a:ext cx="1156332" cy="1031821"/>
          </a:xfrm>
          <a:prstGeom prst="rect">
            <a:avLst/>
          </a:prstGeom>
          <a:noFill/>
        </p:spPr>
        <p:txBody>
          <a:bodyPr wrap="square" lIns="61722" tIns="30861" rIns="61722" bIns="30861" rtlCol="0" anchor="t">
            <a:spAutoFit/>
          </a:bodyPr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1080" b="1" kern="1200">
                <a:solidFill>
                  <a:prstClr val="black">
                    <a:lumMod val="75000"/>
                    <a:lumOff val="25000"/>
                  </a:prstClr>
                </a:solidFill>
                <a:latin typeface="Roboto" pitchFamily="2" charset="0"/>
                <a:ea typeface="Roboto" pitchFamily="2" charset="0"/>
                <a:cs typeface="+mn-cs"/>
              </a:rPr>
              <a:t>Delivery found in MPOG 197 – 294 days after procedure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37EA89-F0EC-72C8-5356-EDB4607B91C9}"/>
              </a:ext>
            </a:extLst>
          </p:cNvPr>
          <p:cNvSpPr txBox="1"/>
          <p:nvPr/>
        </p:nvSpPr>
        <p:spPr>
          <a:xfrm>
            <a:off x="3008566" y="2904010"/>
            <a:ext cx="1156332" cy="1031821"/>
          </a:xfrm>
          <a:prstGeom prst="rect">
            <a:avLst/>
          </a:prstGeom>
          <a:noFill/>
        </p:spPr>
        <p:txBody>
          <a:bodyPr wrap="square" lIns="61722" tIns="30861" rIns="61722" bIns="30861" rtlCol="0" anchor="t">
            <a:spAutoFit/>
          </a:bodyPr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1080" b="1">
                <a:solidFill>
                  <a:prstClr val="black">
                    <a:lumMod val="75000"/>
                    <a:lumOff val="25000"/>
                  </a:prstClr>
                </a:solidFill>
                <a:latin typeface="Roboto" pitchFamily="2" charset="0"/>
                <a:ea typeface="Roboto" pitchFamily="2" charset="0"/>
              </a:rPr>
              <a:t>Delivery found in MPOG 99 – 196 days after procedure </a:t>
            </a:r>
            <a:endParaRPr lang="en-US" sz="1080" b="1" kern="1200">
              <a:solidFill>
                <a:prstClr val="black">
                  <a:lumMod val="75000"/>
                  <a:lumOff val="25000"/>
                </a:prstClr>
              </a:solidFill>
              <a:latin typeface="Roboto" pitchFamily="2" charset="0"/>
              <a:ea typeface="Roboto" pitchFamily="2" charset="0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AE47C29-F6D0-D708-AC87-3A169942653F}"/>
              </a:ext>
            </a:extLst>
          </p:cNvPr>
          <p:cNvSpPr txBox="1"/>
          <p:nvPr/>
        </p:nvSpPr>
        <p:spPr>
          <a:xfrm>
            <a:off x="5070834" y="2899157"/>
            <a:ext cx="1156332" cy="1031821"/>
          </a:xfrm>
          <a:prstGeom prst="rect">
            <a:avLst/>
          </a:prstGeom>
          <a:noFill/>
        </p:spPr>
        <p:txBody>
          <a:bodyPr wrap="square" lIns="61722" tIns="30861" rIns="61722" bIns="30861" rtlCol="0" anchor="t">
            <a:spAutoFit/>
          </a:bodyPr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1080" b="1" kern="1200">
                <a:solidFill>
                  <a:prstClr val="black">
                    <a:lumMod val="75000"/>
                    <a:lumOff val="25000"/>
                  </a:prstClr>
                </a:solidFill>
                <a:latin typeface="Roboto" pitchFamily="2" charset="0"/>
                <a:ea typeface="Roboto" pitchFamily="2" charset="0"/>
                <a:cs typeface="+mn-cs"/>
              </a:rPr>
              <a:t>Delivery found in MPOG 0 -98 days after procedure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C30ECA47-512D-8D8B-4FD6-510D6F3D3F6C}"/>
              </a:ext>
            </a:extLst>
          </p:cNvPr>
          <p:cNvSpPr/>
          <p:nvPr/>
        </p:nvSpPr>
        <p:spPr>
          <a:xfrm>
            <a:off x="6814271" y="2534951"/>
            <a:ext cx="2144488" cy="287706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685800">
              <a:buClrTx/>
              <a:defRPr/>
            </a:pPr>
            <a:r>
              <a:rPr lang="en-US" sz="1050" b="1" kern="1200">
                <a:solidFill>
                  <a:prstClr val="white"/>
                </a:solidFill>
                <a:latin typeface="Roboto"/>
                <a:ea typeface="Roboto"/>
                <a:cs typeface="Roboto"/>
              </a:rPr>
              <a:t>4</a:t>
            </a:r>
            <a:r>
              <a:rPr lang="en-US" sz="1050" b="1" kern="1200" baseline="30000">
                <a:solidFill>
                  <a:prstClr val="white"/>
                </a:solidFill>
                <a:latin typeface="Roboto"/>
                <a:ea typeface="Roboto"/>
                <a:cs typeface="Roboto"/>
              </a:rPr>
              <a:t>th</a:t>
            </a:r>
            <a:r>
              <a:rPr lang="en-US" sz="1050" b="1" kern="1200">
                <a:solidFill>
                  <a:prstClr val="white"/>
                </a:solidFill>
                <a:latin typeface="Roboto"/>
                <a:ea typeface="Roboto"/>
                <a:cs typeface="Roboto"/>
              </a:rPr>
              <a:t> Trimester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937F9D-9DE9-1D82-565A-990E411C0DB2}"/>
              </a:ext>
            </a:extLst>
          </p:cNvPr>
          <p:cNvSpPr txBox="1"/>
          <p:nvPr/>
        </p:nvSpPr>
        <p:spPr>
          <a:xfrm>
            <a:off x="7154043" y="2899156"/>
            <a:ext cx="1478952" cy="1004249"/>
          </a:xfrm>
          <a:prstGeom prst="rect">
            <a:avLst/>
          </a:prstGeom>
          <a:noFill/>
        </p:spPr>
        <p:txBody>
          <a:bodyPr wrap="square" lIns="61722" tIns="30861" rIns="61722" bIns="30861" rtlCol="0" anchor="t">
            <a:spAutoFit/>
          </a:bodyPr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1050" b="1" kern="120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  <a:ea typeface="Roboto"/>
                <a:cs typeface="Roboto"/>
              </a:rPr>
              <a:t>Delivery found in MPOG 1 – 84 days 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1050" b="1" kern="120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  <a:ea typeface="Roboto"/>
                <a:cs typeface="Roboto"/>
              </a:rPr>
              <a:t>(≤ 12 weeks) 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ea typeface="Roboto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1050" b="1" kern="120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  <a:ea typeface="Roboto"/>
                <a:cs typeface="Roboto"/>
              </a:rPr>
              <a:t>before procedure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1264E-7A8E-6DDA-BB30-25A181F30063}"/>
              </a:ext>
            </a:extLst>
          </p:cNvPr>
          <p:cNvSpPr txBox="1"/>
          <p:nvPr/>
        </p:nvSpPr>
        <p:spPr>
          <a:xfrm>
            <a:off x="7310745" y="1787315"/>
            <a:ext cx="1156332" cy="541302"/>
          </a:xfrm>
          <a:prstGeom prst="rect">
            <a:avLst/>
          </a:prstGeom>
          <a:noFill/>
        </p:spPr>
        <p:txBody>
          <a:bodyPr wrap="square" lIns="61722" tIns="30861" rIns="61722" bIns="30861" rtlCol="0" anchor="t"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1100" b="1" kern="1200">
                <a:solidFill>
                  <a:prstClr val="black">
                    <a:lumMod val="75000"/>
                    <a:lumOff val="25000"/>
                  </a:prstClr>
                </a:solidFill>
                <a:latin typeface="Roboto"/>
                <a:ea typeface="Roboto"/>
                <a:cs typeface="Roboto"/>
              </a:rPr>
              <a:t>≤ 12 weeks postpartum</a:t>
            </a:r>
            <a:endParaRPr lang="en-US">
              <a:solidFill>
                <a:prstClr val="black">
                  <a:lumMod val="75000"/>
                  <a:lumOff val="25000"/>
                </a:prstClr>
              </a:solidFill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711741-9A8C-E475-035D-530585A4C9B6}"/>
              </a:ext>
            </a:extLst>
          </p:cNvPr>
          <p:cNvSpPr txBox="1"/>
          <p:nvPr/>
        </p:nvSpPr>
        <p:spPr>
          <a:xfrm>
            <a:off x="1932890" y="4319534"/>
            <a:ext cx="3645122" cy="277768"/>
          </a:xfrm>
          <a:prstGeom prst="rect">
            <a:avLst/>
          </a:prstGeom>
          <a:noFill/>
        </p:spPr>
        <p:txBody>
          <a:bodyPr wrap="square" lIns="61722" tIns="30861" rIns="61722" bIns="30861" rtlCol="0" anchor="t">
            <a:spAutoFit/>
          </a:bodyPr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1050" b="1" kern="1200">
                <a:solidFill>
                  <a:schemeClr val="tx1"/>
                </a:solidFill>
                <a:latin typeface="Roboto"/>
                <a:ea typeface="Roboto"/>
                <a:cs typeface="Roboto"/>
              </a:rPr>
              <a:t>Date of Non-Obstetric Surgery</a:t>
            </a:r>
          </a:p>
        </p:txBody>
      </p:sp>
    </p:spTree>
    <p:extLst>
      <p:ext uri="{BB962C8B-B14F-4D97-AF65-F5344CB8AC3E}">
        <p14:creationId xmlns:p14="http://schemas.microsoft.com/office/powerpoint/2010/main" val="2055077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D540A-CB79-2EB0-A170-9F364CA6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D2C5B-CB29-AAF1-5980-1DB2D0F45D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Would a pregnancy trimester phenotype be helpful for QI or research purposes?</a:t>
            </a:r>
          </a:p>
        </p:txBody>
      </p:sp>
    </p:spTree>
    <p:extLst>
      <p:ext uri="{BB962C8B-B14F-4D97-AF65-F5344CB8AC3E}">
        <p14:creationId xmlns:p14="http://schemas.microsoft.com/office/powerpoint/2010/main" val="185114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>
            <a:extLst>
              <a:ext uri="{FF2B5EF4-FFF2-40B4-BE49-F238E27FC236}">
                <a16:creationId xmlns:a16="http://schemas.microsoft.com/office/drawing/2014/main" id="{2AA30B41-ABAF-E9EC-4E43-BE89E2F3B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490" y="4438864"/>
            <a:ext cx="3543028" cy="568521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>
                <a:solidFill>
                  <a:schemeClr val="tx1"/>
                </a:solidFill>
                <a:latin typeface="Garamond" panose="02020404030301010803" pitchFamily="18" charset="0"/>
              </a:rPr>
              <a:t>Shashank S. Shettar, MD, FASA</a:t>
            </a:r>
          </a:p>
          <a:p>
            <a:r>
              <a:rPr lang="en-US" sz="1500">
                <a:solidFill>
                  <a:schemeClr val="tx1"/>
                </a:solidFill>
                <a:latin typeface="Garamond" panose="02020404030301010803" pitchFamily="18" charset="0"/>
              </a:rPr>
              <a:t>Associate Professor of Anesthesiology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F1EB0E9-D660-0341-996F-76800B9C36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73" y="789385"/>
            <a:ext cx="5175829" cy="1556576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4800">
                <a:solidFill>
                  <a:srgbClr val="841617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PONV-05</a:t>
            </a:r>
            <a:r>
              <a:rPr lang="en-US" sz="4800" b="0">
                <a:solidFill>
                  <a:srgbClr val="841617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 Cesarean-Specific</a:t>
            </a:r>
          </a:p>
        </p:txBody>
      </p:sp>
    </p:spTree>
    <p:extLst>
      <p:ext uri="{BB962C8B-B14F-4D97-AF65-F5344CB8AC3E}">
        <p14:creationId xmlns:p14="http://schemas.microsoft.com/office/powerpoint/2010/main" val="2717112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6F42B-3ECA-B173-A81B-9F5BFAB5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32" y="658871"/>
            <a:ext cx="8291536" cy="1835979"/>
          </a:xfr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sz="4000" b="0">
                <a:solidFill>
                  <a:srgbClr val="841617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Cesarean-Specific PONV Prophylaxis</a:t>
            </a:r>
          </a:p>
        </p:txBody>
      </p:sp>
      <p:pic>
        <p:nvPicPr>
          <p:cNvPr id="5" name="Picture 4" descr="D:\copies\photos\Cliparts\Animations\smileys.gif">
            <a:extLst>
              <a:ext uri="{FF2B5EF4-FFF2-40B4-BE49-F238E27FC236}">
                <a16:creationId xmlns:a16="http://schemas.microsoft.com/office/drawing/2014/main" id="{1EC42017-7F8F-39CF-84DA-77FB1EB9CC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365" y="2383202"/>
            <a:ext cx="1416857" cy="118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80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2F9DC3-E630-F5C4-35A7-51DA433BA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3" y="1200459"/>
            <a:ext cx="9078995" cy="2593999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83D49F3C-CA30-B7AF-CBD6-F20E78AFBC34}"/>
              </a:ext>
            </a:extLst>
          </p:cNvPr>
          <p:cNvSpPr txBox="1">
            <a:spLocks/>
          </p:cNvSpPr>
          <p:nvPr/>
        </p:nvSpPr>
        <p:spPr>
          <a:xfrm>
            <a:off x="387576" y="216422"/>
            <a:ext cx="8229600" cy="5181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0">
                <a:solidFill>
                  <a:srgbClr val="841617"/>
                </a:solidFill>
                <a:latin typeface="Garamond" panose="02020404030301010803" pitchFamily="18" charset="0"/>
                <a:ea typeface="+mj-ea"/>
                <a:cs typeface="+mj-cs"/>
              </a:rPr>
              <a:t>Current MPOG Measure: PONV-05 (Prophylaxis)</a:t>
            </a:r>
          </a:p>
        </p:txBody>
      </p:sp>
    </p:spTree>
    <p:extLst>
      <p:ext uri="{BB962C8B-B14F-4D97-AF65-F5344CB8AC3E}">
        <p14:creationId xmlns:p14="http://schemas.microsoft.com/office/powerpoint/2010/main" val="71728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0127AD-752B-0C1B-8B53-ED5C770F7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51" y="1374851"/>
            <a:ext cx="8818499" cy="1576375"/>
          </a:xfrm>
          <a:prstGeom prst="rect">
            <a:avLst/>
          </a:pr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01B8C869-3367-A0CC-193E-49DD4D3AB0D3}"/>
              </a:ext>
            </a:extLst>
          </p:cNvPr>
          <p:cNvSpPr txBox="1">
            <a:spLocks/>
          </p:cNvSpPr>
          <p:nvPr/>
        </p:nvSpPr>
        <p:spPr>
          <a:xfrm>
            <a:off x="387576" y="216422"/>
            <a:ext cx="8229600" cy="5181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0">
                <a:solidFill>
                  <a:srgbClr val="841617"/>
                </a:solidFill>
                <a:latin typeface="Garamond" panose="02020404030301010803" pitchFamily="18" charset="0"/>
                <a:ea typeface="+mj-ea"/>
                <a:cs typeface="+mj-cs"/>
              </a:rPr>
              <a:t>Current MPOG Measure: PONV-05 (Prophylaxis)</a:t>
            </a:r>
          </a:p>
        </p:txBody>
      </p:sp>
    </p:spTree>
    <p:extLst>
      <p:ext uri="{BB962C8B-B14F-4D97-AF65-F5344CB8AC3E}">
        <p14:creationId xmlns:p14="http://schemas.microsoft.com/office/powerpoint/2010/main" val="3493454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D9C0C-BE29-3F68-1797-62EAD1977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1654F1-4556-2581-3787-0605A9714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65" y="1320488"/>
            <a:ext cx="8809226" cy="2417166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A6F6501E-F105-51AD-E6C6-E1607B08BCBB}"/>
              </a:ext>
            </a:extLst>
          </p:cNvPr>
          <p:cNvSpPr txBox="1">
            <a:spLocks/>
          </p:cNvSpPr>
          <p:nvPr/>
        </p:nvSpPr>
        <p:spPr>
          <a:xfrm>
            <a:off x="387576" y="216422"/>
            <a:ext cx="8229600" cy="5181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0">
                <a:solidFill>
                  <a:srgbClr val="841617"/>
                </a:solidFill>
                <a:latin typeface="Garamond" panose="02020404030301010803" pitchFamily="18" charset="0"/>
              </a:rPr>
              <a:t>Current MPOG Measure: PONV-05 (Prophylaxis)</a:t>
            </a:r>
          </a:p>
        </p:txBody>
      </p:sp>
    </p:spTree>
    <p:extLst>
      <p:ext uri="{BB962C8B-B14F-4D97-AF65-F5344CB8AC3E}">
        <p14:creationId xmlns:p14="http://schemas.microsoft.com/office/powerpoint/2010/main" val="3119731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C63EF-A333-1D0E-FD4B-3C932A879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E666437B-47A9-CD75-CED1-A7CEA0D545A6}"/>
              </a:ext>
            </a:extLst>
          </p:cNvPr>
          <p:cNvSpPr txBox="1">
            <a:spLocks/>
          </p:cNvSpPr>
          <p:nvPr/>
        </p:nvSpPr>
        <p:spPr>
          <a:xfrm>
            <a:off x="387576" y="216422"/>
            <a:ext cx="8229600" cy="5181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0">
                <a:solidFill>
                  <a:srgbClr val="841617"/>
                </a:solidFill>
                <a:latin typeface="Garamond" panose="02020404030301010803" pitchFamily="18" charset="0"/>
              </a:rPr>
              <a:t>Current MPOG Measure: PONV-05 (Prophylaxis)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7626B-8B66-8E9B-ECB7-B6A3DFAA6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46" y="1055896"/>
            <a:ext cx="3305345" cy="28576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E7790D-808F-DAC5-9384-978DDFF00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727" y="856759"/>
            <a:ext cx="2301346" cy="33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1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91D90-DAA1-2BF7-885E-6E3BD559A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802A09-F85E-8EBF-6ADF-D8FDD052A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621" y="208873"/>
            <a:ext cx="4451724" cy="419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5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 descr="Image result for announce"/>
          <p:cNvSpPr/>
          <p:nvPr/>
        </p:nvSpPr>
        <p:spPr>
          <a:xfrm>
            <a:off x="116681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564777" y="298944"/>
            <a:ext cx="8229601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graphicFrame>
        <p:nvGraphicFramePr>
          <p:cNvPr id="167" name="Google Shape;165;p28">
            <a:extLst>
              <a:ext uri="{FF2B5EF4-FFF2-40B4-BE49-F238E27FC236}">
                <a16:creationId xmlns:a16="http://schemas.microsoft.com/office/drawing/2014/main" id="{0D324764-80D4-E97D-0251-23339F6DBF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143596"/>
              </p:ext>
            </p:extLst>
          </p:nvPr>
        </p:nvGraphicFramePr>
        <p:xfrm>
          <a:off x="720378" y="1137237"/>
          <a:ext cx="7703243" cy="3207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6151A7-708E-616D-EDB8-5760DA5EF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038CF7FD-476A-60F4-C3FA-70077186F3CF}"/>
              </a:ext>
            </a:extLst>
          </p:cNvPr>
          <p:cNvSpPr txBox="1">
            <a:spLocks/>
          </p:cNvSpPr>
          <p:nvPr/>
        </p:nvSpPr>
        <p:spPr>
          <a:xfrm>
            <a:off x="256819" y="1095811"/>
            <a:ext cx="8032742" cy="29365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kern="0">
                <a:latin typeface="Aptos" panose="020B0004020202020204" pitchFamily="34" charset="0"/>
                <a:ea typeface="Cambria" panose="02040503050406030204" pitchFamily="18" charset="0"/>
              </a:rPr>
              <a:t>Adds one new, high-value obstetric recommendation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kern="0">
                <a:latin typeface="Aptos" panose="020B0004020202020204" pitchFamily="34" charset="0"/>
                <a:ea typeface="Cambria" panose="02040503050406030204" pitchFamily="18" charset="0"/>
              </a:rPr>
              <a:t>Metoclopramide 10 mg IV after cord clamp: faster onset, IONV vs dexamethasone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kern="0">
                <a:latin typeface="Aptos" panose="020B0004020202020204" pitchFamily="34" charset="0"/>
                <a:ea typeface="Cambria" panose="02040503050406030204" pitchFamily="18" charset="0"/>
              </a:rPr>
              <a:t>The 4th guideline: more clinically actionable for Cesarean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7AD7FE3F-2607-4958-3278-DABC8F71F505}"/>
              </a:ext>
            </a:extLst>
          </p:cNvPr>
          <p:cNvSpPr txBox="1">
            <a:spLocks/>
          </p:cNvSpPr>
          <p:nvPr/>
        </p:nvSpPr>
        <p:spPr>
          <a:xfrm>
            <a:off x="681660" y="273572"/>
            <a:ext cx="7338078" cy="588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0">
                <a:solidFill>
                  <a:srgbClr val="841617"/>
                </a:solidFill>
                <a:latin typeface="Arboria Bold" panose="02000000000000000000" pitchFamily="2" charset="77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>
                <a:latin typeface="Garamond" panose="02020404030301010803" pitchFamily="18" charset="0"/>
              </a:rPr>
              <a:t>5</a:t>
            </a:r>
            <a:r>
              <a:rPr lang="en-US" sz="2800" kern="0" baseline="30000">
                <a:latin typeface="Garamond" panose="02020404030301010803" pitchFamily="18" charset="0"/>
              </a:rPr>
              <a:t>th</a:t>
            </a:r>
            <a:r>
              <a:rPr lang="en-US" sz="2800" kern="0">
                <a:latin typeface="Garamond" panose="02020404030301010803" pitchFamily="18" charset="0"/>
              </a:rPr>
              <a:t> Consensus PONV Guidelines</a:t>
            </a:r>
          </a:p>
        </p:txBody>
      </p:sp>
    </p:spTree>
    <p:extLst>
      <p:ext uri="{BB962C8B-B14F-4D97-AF65-F5344CB8AC3E}">
        <p14:creationId xmlns:p14="http://schemas.microsoft.com/office/powerpoint/2010/main" val="1783636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E0D57-4C3E-EED2-2C71-5EA660F38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D8722D35-95BE-89B8-C30E-8C73863C463D}"/>
              </a:ext>
            </a:extLst>
          </p:cNvPr>
          <p:cNvSpPr txBox="1">
            <a:spLocks/>
          </p:cNvSpPr>
          <p:nvPr/>
        </p:nvSpPr>
        <p:spPr>
          <a:xfrm>
            <a:off x="387576" y="216422"/>
            <a:ext cx="8229600" cy="5181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0">
                <a:solidFill>
                  <a:srgbClr val="841617"/>
                </a:solidFill>
                <a:latin typeface="Garamond" panose="02020404030301010803" pitchFamily="18" charset="0"/>
                <a:ea typeface="+mj-ea"/>
                <a:cs typeface="+mj-cs"/>
              </a:rPr>
              <a:t>Scopolamine Patch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571BD807-B548-87DB-5D07-8AA399914E38}"/>
              </a:ext>
            </a:extLst>
          </p:cNvPr>
          <p:cNvSpPr txBox="1">
            <a:spLocks/>
          </p:cNvSpPr>
          <p:nvPr/>
        </p:nvSpPr>
        <p:spPr>
          <a:xfrm>
            <a:off x="279303" y="861971"/>
            <a:ext cx="8609863" cy="36950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kern="0">
                <a:latin typeface="Aptos" panose="020B0004020202020204" pitchFamily="34" charset="0"/>
                <a:ea typeface="Cambria" panose="02040503050406030204" pitchFamily="18" charset="0"/>
              </a:rPr>
              <a:t>Included in measure success for GA, but why not for Cesarean ?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kern="0">
                <a:latin typeface="Aptos" panose="020B0004020202020204" pitchFamily="34" charset="0"/>
                <a:ea typeface="Cambria" panose="02040503050406030204" pitchFamily="18" charset="0"/>
              </a:rPr>
              <a:t>2025: Levin D, et al. Effectiveness of P6 Stimulation and Transdermal Scopolamine Patch for the Reduction of Nausea and Vomiting During Caesarean Section Under Combined Spinal-Epidural Anesthesia: A Randomized Clinical Trial. J Clin Med. 2025;14(7):2521. PMID: 40217969 </a:t>
            </a:r>
            <a:r>
              <a:rPr lang="en-US" sz="1400" kern="0">
                <a:latin typeface="Aptos" panose="020B0004020202020204" pitchFamily="34" charset="0"/>
                <a:ea typeface="Cambria" panose="02040503050406030204" pitchFamily="18" charset="0"/>
                <a:hlinkClick r:id="rId2"/>
              </a:rPr>
              <a:t>PubMed</a:t>
            </a:r>
            <a:endParaRPr lang="en-US" sz="1400" kern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kern="0">
                <a:latin typeface="Aptos" panose="020B0004020202020204" pitchFamily="34" charset="0"/>
                <a:ea typeface="Cambria" panose="02040503050406030204" pitchFamily="18" charset="0"/>
              </a:rPr>
              <a:t>2010: Lee HK, et al. The effect of transdermal scopolamine plus intravenous dexamethasone for the prevention of PONV in patients with epidural PCA after major orthopedic surgery. Korean J </a:t>
            </a:r>
            <a:r>
              <a:rPr lang="en-US" sz="1400" kern="0" err="1">
                <a:latin typeface="Aptos" panose="020B0004020202020204" pitchFamily="34" charset="0"/>
                <a:ea typeface="Cambria" panose="02040503050406030204" pitchFamily="18" charset="0"/>
              </a:rPr>
              <a:t>Anesthesiol</a:t>
            </a:r>
            <a:r>
              <a:rPr lang="en-US" sz="1400" kern="0">
                <a:latin typeface="Aptos" panose="020B0004020202020204" pitchFamily="34" charset="0"/>
                <a:ea typeface="Cambria" panose="02040503050406030204" pitchFamily="18" charset="0"/>
              </a:rPr>
              <a:t>. 2010;58(1):50-5. PMID: 20498812 </a:t>
            </a:r>
            <a:r>
              <a:rPr lang="en-US" sz="1400" kern="0">
                <a:latin typeface="Aptos" panose="020B0004020202020204" pitchFamily="34" charset="0"/>
                <a:ea typeface="Cambria" panose="02040503050406030204" pitchFamily="18" charset="0"/>
                <a:hlinkClick r:id="rId3"/>
              </a:rPr>
              <a:t>PubMed</a:t>
            </a:r>
            <a:endParaRPr lang="en-US" sz="1400" kern="0">
              <a:latin typeface="Aptos" panose="020B0004020202020204" pitchFamily="34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/>
              <a:t>1989: </a:t>
            </a:r>
            <a:r>
              <a:rPr lang="en-US" sz="1400" err="1"/>
              <a:t>Kotelko</a:t>
            </a:r>
            <a:r>
              <a:rPr lang="en-US" sz="1400"/>
              <a:t> DM, et al. Transdermal scopolamine decreases nausea and vomiting following cesarean section in patients receiving epidural morphine. Anesthesiology. 1989 Nov;71(5):675-8. PMID: 2817461. </a:t>
            </a:r>
            <a:r>
              <a:rPr lang="en-US" sz="1400">
                <a:hlinkClick r:id="rId4"/>
              </a:rPr>
              <a:t>PubMed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99706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28DBD-ABBC-6A39-A07C-51DE39782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F7932429-9879-7BB9-86EB-59EB4C47AC4F}"/>
              </a:ext>
            </a:extLst>
          </p:cNvPr>
          <p:cNvSpPr txBox="1">
            <a:spLocks/>
          </p:cNvSpPr>
          <p:nvPr/>
        </p:nvSpPr>
        <p:spPr>
          <a:xfrm>
            <a:off x="0" y="247338"/>
            <a:ext cx="9114020" cy="5921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kern="0">
                <a:solidFill>
                  <a:srgbClr val="841617"/>
                </a:solidFill>
                <a:latin typeface="Garamond" panose="02020404030301010803" pitchFamily="18" charset="0"/>
                <a:ea typeface="+mj-ea"/>
                <a:cs typeface="+mj-cs"/>
              </a:rPr>
              <a:t>Glycopyrrolate/Atropine for Spinal induced Vagal Nausea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36C961A-4977-B625-D8B1-B7DD2DA47B5F}"/>
              </a:ext>
            </a:extLst>
          </p:cNvPr>
          <p:cNvSpPr txBox="1">
            <a:spLocks/>
          </p:cNvSpPr>
          <p:nvPr/>
        </p:nvSpPr>
        <p:spPr>
          <a:xfrm>
            <a:off x="256819" y="1095811"/>
            <a:ext cx="8609863" cy="308644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>
                <a:latin typeface="Cambria" panose="02040503050406030204" pitchFamily="18" charset="0"/>
                <a:ea typeface="Cambria" panose="02040503050406030204" pitchFamily="18" charset="0"/>
              </a:rPr>
              <a:t>↓</a:t>
            </a:r>
            <a:r>
              <a:rPr lang="en-US" sz="1400">
                <a:latin typeface="Aptos" panose="020B0004020202020204" pitchFamily="34" charset="0"/>
              </a:rPr>
              <a:t> SVR and hypotension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>
                <a:latin typeface="Aptos" panose="020B0004020202020204" pitchFamily="34" charset="0"/>
              </a:rPr>
              <a:t>Relative unopposed vagal tone → bradycardia, increased peristalsis, “gut churning” sensation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>
                <a:latin typeface="Aptos" panose="020B0004020202020204" pitchFamily="34" charset="0"/>
              </a:rPr>
              <a:t>Visceral traction also stimulates vagal afferents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>
                <a:latin typeface="Aptos" panose="020B0004020202020204" pitchFamily="34" charset="0"/>
              </a:rPr>
              <a:t>So treating the vagal component with an anticholinergic (glycopyrrolate/atropine) can reduce nausea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>
                <a:latin typeface="Aptos" panose="020B0004020202020204" pitchFamily="34" charset="0"/>
              </a:rPr>
              <a:t>2019 </a:t>
            </a:r>
            <a:r>
              <a:rPr lang="en-US" sz="1400">
                <a:latin typeface="Aptos" panose="020B0004020202020204" pitchFamily="34" charset="0"/>
                <a:hlinkClick r:id="rId2"/>
              </a:rPr>
              <a:t>Article</a:t>
            </a:r>
            <a:r>
              <a:rPr lang="en-US" sz="1400">
                <a:latin typeface="Aptos" panose="020B0004020202020204" pitchFamily="34" charset="0"/>
              </a:rPr>
              <a:t>: Lee S, Yoon SW, Choi GJ, et al. Effects of glycopyrrolate as premedication on postoperative nausea and vomiting: A propensity score matching analysis. Open </a:t>
            </a:r>
            <a:r>
              <a:rPr lang="en-US" sz="1400" err="1">
                <a:latin typeface="Aptos" panose="020B0004020202020204" pitchFamily="34" charset="0"/>
              </a:rPr>
              <a:t>Anesth</a:t>
            </a:r>
            <a:r>
              <a:rPr lang="en-US" sz="1400">
                <a:latin typeface="Aptos" panose="020B0004020202020204" pitchFamily="34" charset="0"/>
              </a:rPr>
              <a:t> J 2019; 13:93-9. DOI: 10.2174/2589645801913010093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kern="0">
                <a:latin typeface="Aptos" panose="020B0004020202020204" pitchFamily="34" charset="0"/>
                <a:ea typeface="Cambria" panose="02040503050406030204" pitchFamily="18" charset="0"/>
              </a:rPr>
              <a:t>1999 </a:t>
            </a:r>
            <a:r>
              <a:rPr lang="en-US" sz="1400" kern="0">
                <a:latin typeface="Aptos" panose="020B0004020202020204" pitchFamily="34" charset="0"/>
                <a:ea typeface="Cambria" panose="02040503050406030204" pitchFamily="18" charset="0"/>
                <a:hlinkClick r:id="rId3"/>
              </a:rPr>
              <a:t>PubMed</a:t>
            </a:r>
            <a:r>
              <a:rPr lang="en-US" sz="1400" kern="0">
                <a:latin typeface="Aptos" panose="020B0004020202020204" pitchFamily="34" charset="0"/>
                <a:ea typeface="Cambria" panose="02040503050406030204" pitchFamily="18" charset="0"/>
              </a:rPr>
              <a:t>: Ure D, et al. Glycopyrrolate reduces nausea during spinal </a:t>
            </a:r>
            <a:r>
              <a:rPr lang="en-US" sz="1400" kern="0" err="1">
                <a:latin typeface="Aptos" panose="020B0004020202020204" pitchFamily="34" charset="0"/>
                <a:ea typeface="Cambria" panose="02040503050406030204" pitchFamily="18" charset="0"/>
              </a:rPr>
              <a:t>anaesthesia</a:t>
            </a:r>
            <a:r>
              <a:rPr lang="en-US" sz="1400" kern="0">
                <a:latin typeface="Aptos" panose="020B0004020202020204" pitchFamily="34" charset="0"/>
                <a:ea typeface="Cambria" panose="02040503050406030204" pitchFamily="18" charset="0"/>
              </a:rPr>
              <a:t> for caesarean section without affecting neonatal outcome. Br J </a:t>
            </a:r>
            <a:r>
              <a:rPr lang="en-US" sz="1400" kern="0" err="1">
                <a:latin typeface="Aptos" panose="020B0004020202020204" pitchFamily="34" charset="0"/>
                <a:ea typeface="Cambria" panose="02040503050406030204" pitchFamily="18" charset="0"/>
              </a:rPr>
              <a:t>Anaesth</a:t>
            </a:r>
            <a:r>
              <a:rPr lang="en-US" sz="1400" kern="0">
                <a:latin typeface="Aptos" panose="020B0004020202020204" pitchFamily="34" charset="0"/>
                <a:ea typeface="Cambria" panose="02040503050406030204" pitchFamily="18" charset="0"/>
              </a:rPr>
              <a:t>. 1999 Feb;82(2):277-9. PMID: 10365009.</a:t>
            </a:r>
          </a:p>
        </p:txBody>
      </p:sp>
    </p:spTree>
    <p:extLst>
      <p:ext uri="{BB962C8B-B14F-4D97-AF65-F5344CB8AC3E}">
        <p14:creationId xmlns:p14="http://schemas.microsoft.com/office/powerpoint/2010/main" val="1575274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3CFFC-2058-FE06-EABA-6B1756C97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A73E0BC-1F23-0707-7E60-34AB45374DBE}"/>
              </a:ext>
            </a:extLst>
          </p:cNvPr>
          <p:cNvSpPr txBox="1">
            <a:spLocks/>
          </p:cNvSpPr>
          <p:nvPr/>
        </p:nvSpPr>
        <p:spPr>
          <a:xfrm>
            <a:off x="387576" y="216422"/>
            <a:ext cx="8229600" cy="5181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>
                <a:solidFill>
                  <a:srgbClr val="841617"/>
                </a:solidFill>
                <a:latin typeface="Garamond" panose="02020404030301010803" pitchFamily="18" charset="0"/>
                <a:ea typeface="+mj-ea"/>
                <a:cs typeface="+mj-cs"/>
              </a:rPr>
              <a:t>Dexamethasone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F63617AE-CA14-C490-CE47-56F2873989D7}"/>
              </a:ext>
            </a:extLst>
          </p:cNvPr>
          <p:cNvSpPr txBox="1">
            <a:spLocks/>
          </p:cNvSpPr>
          <p:nvPr/>
        </p:nvSpPr>
        <p:spPr>
          <a:xfrm>
            <a:off x="312039" y="998376"/>
            <a:ext cx="8519922" cy="330380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ptos" panose="020B0004020202020204" pitchFamily="34" charset="0"/>
                <a:ea typeface="Cambria" panose="02040503050406030204" pitchFamily="18" charset="0"/>
              </a:rPr>
              <a:t>Perineal burning” / “genital flush” sensation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ptos" panose="020B0004020202020204" pitchFamily="34" charset="0"/>
                <a:ea typeface="Cambria" panose="02040503050406030204" pitchFamily="18" charset="0"/>
              </a:rPr>
              <a:t>Known, benign, transient side effect, but it usually occurs only when dexamethasone is given as a rapid bolus or at high concentration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kern="0">
                <a:latin typeface="Aptos" panose="020B0004020202020204" pitchFamily="34" charset="0"/>
                <a:ea typeface="Cambria" panose="02040503050406030204" pitchFamily="18" charset="0"/>
              </a:rPr>
              <a:t>Must wait until spinal level is appropriate or administer slowly with dilution</a:t>
            </a:r>
          </a:p>
        </p:txBody>
      </p:sp>
    </p:spTree>
    <p:extLst>
      <p:ext uri="{BB962C8B-B14F-4D97-AF65-F5344CB8AC3E}">
        <p14:creationId xmlns:p14="http://schemas.microsoft.com/office/powerpoint/2010/main" val="1563939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B5E15-B2FF-1444-8024-2B14711A1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8A46BB18-E60E-1CF5-4C84-85BD1AD3462C}"/>
              </a:ext>
            </a:extLst>
          </p:cNvPr>
          <p:cNvSpPr txBox="1">
            <a:spLocks/>
          </p:cNvSpPr>
          <p:nvPr/>
        </p:nvSpPr>
        <p:spPr>
          <a:xfrm>
            <a:off x="387576" y="216422"/>
            <a:ext cx="8229600" cy="5181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>
                <a:solidFill>
                  <a:srgbClr val="841617"/>
                </a:solidFill>
                <a:latin typeface="Garamond" panose="02020404030301010803" pitchFamily="18" charset="0"/>
                <a:ea typeface="+mj-ea"/>
                <a:cs typeface="+mj-cs"/>
              </a:rPr>
              <a:t>Ondansetron</a:t>
            </a:r>
            <a:endParaRPr lang="en-US" sz="3200" b="1" kern="0">
              <a:solidFill>
                <a:srgbClr val="841617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DA57E2A5-0F50-72DC-7475-0A0499B83E87}"/>
              </a:ext>
            </a:extLst>
          </p:cNvPr>
          <p:cNvSpPr txBox="1">
            <a:spLocks/>
          </p:cNvSpPr>
          <p:nvPr/>
        </p:nvSpPr>
        <p:spPr>
          <a:xfrm>
            <a:off x="263321" y="863463"/>
            <a:ext cx="8617358" cy="32513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ptos" panose="020B0004020202020204" pitchFamily="34" charset="0"/>
                <a:ea typeface="Cambria" panose="02040503050406030204" pitchFamily="18" charset="0"/>
              </a:rPr>
              <a:t>Well known to cause headaches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ptos" panose="020B0004020202020204" pitchFamily="34" charset="0"/>
                <a:ea typeface="Cambria" panose="02040503050406030204" pitchFamily="18" charset="0"/>
              </a:rPr>
              <a:t>Intracranial vasodilation and also modifies serotonergic pathways involved in pain modulation → resulting in a tension-type headache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ptos" panose="020B0004020202020204" pitchFamily="34" charset="0"/>
                <a:ea typeface="Cambria" panose="02040503050406030204" pitchFamily="18" charset="0"/>
              </a:rPr>
              <a:t>Many postpartum patients are already dehydrated, fatigued, or stressed → making headache more noticeable after ondansetron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>
                <a:latin typeface="Aptos" panose="020B0004020202020204" pitchFamily="34" charset="0"/>
                <a:ea typeface="Cambria" panose="02040503050406030204" pitchFamily="18" charset="0"/>
              </a:rPr>
              <a:t>The benefit obviously outweighs the headache risk – but still risk exists !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000" kern="0">
              <a:latin typeface="Aptos" panose="020B0004020202020204" pitchFamily="34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947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5528E-4CE4-09D2-5B27-63E259D16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43C9827-16CC-4AA6-F289-54843A0109F7}"/>
              </a:ext>
            </a:extLst>
          </p:cNvPr>
          <p:cNvSpPr txBox="1">
            <a:spLocks/>
          </p:cNvSpPr>
          <p:nvPr/>
        </p:nvSpPr>
        <p:spPr>
          <a:xfrm>
            <a:off x="387576" y="216422"/>
            <a:ext cx="8229600" cy="5181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>
                <a:solidFill>
                  <a:srgbClr val="841617"/>
                </a:solidFill>
                <a:latin typeface="Garamond" panose="02020404030301010803" pitchFamily="18" charset="0"/>
                <a:ea typeface="+mj-ea"/>
                <a:cs typeface="+mj-cs"/>
              </a:rPr>
              <a:t>Discussion</a:t>
            </a:r>
            <a:endParaRPr lang="en-US" sz="3200" b="1" kern="0">
              <a:solidFill>
                <a:srgbClr val="841617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AFAA497-581C-EA76-7503-322025D44E50}"/>
              </a:ext>
            </a:extLst>
          </p:cNvPr>
          <p:cNvSpPr txBox="1">
            <a:spLocks/>
          </p:cNvSpPr>
          <p:nvPr/>
        </p:nvSpPr>
        <p:spPr>
          <a:xfrm>
            <a:off x="300944" y="734537"/>
            <a:ext cx="8715640" cy="389748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kern="0">
                <a:latin typeface="Aptos" panose="020B0004020202020204" pitchFamily="34" charset="0"/>
                <a:ea typeface="Cambria" panose="02040503050406030204" pitchFamily="18" charset="0"/>
              </a:rPr>
              <a:t>PONV remains a significant contributor to maternal discomfort during cesarean delivery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kern="0">
                <a:latin typeface="Aptos" panose="020B0004020202020204" pitchFamily="34" charset="0"/>
                <a:ea typeface="Cambria" panose="02040503050406030204" pitchFamily="18" charset="0"/>
              </a:rPr>
              <a:t>Dexamethasone &amp; ondansetron continue to demonstrate strong efficacy and safety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kern="0">
                <a:latin typeface="Aptos" panose="020B0004020202020204" pitchFamily="34" charset="0"/>
                <a:ea typeface="Cambria" panose="02040503050406030204" pitchFamily="18" charset="0"/>
              </a:rPr>
              <a:t>Cesarean-related nausea has a unique pathophysiology that extends beyond traditional risk factors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kern="0">
                <a:latin typeface="Aptos" panose="020B0004020202020204" pitchFamily="34" charset="0"/>
                <a:ea typeface="Cambria" panose="02040503050406030204" pitchFamily="18" charset="0"/>
              </a:rPr>
              <a:t>Multifactorial emetogenic burden: neuraxial-induced parasympathetic activation, uterotonic medications, visceral manipulation, &amp; intrathecal/epidural opioids</a:t>
            </a:r>
          </a:p>
        </p:txBody>
      </p:sp>
    </p:spTree>
    <p:extLst>
      <p:ext uri="{BB962C8B-B14F-4D97-AF65-F5344CB8AC3E}">
        <p14:creationId xmlns:p14="http://schemas.microsoft.com/office/powerpoint/2010/main" val="4085532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143EB-5E57-660A-8536-03F121641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9095C2BE-0156-45AF-9276-3A290B4B9F17}"/>
              </a:ext>
            </a:extLst>
          </p:cNvPr>
          <p:cNvSpPr txBox="1">
            <a:spLocks/>
          </p:cNvSpPr>
          <p:nvPr/>
        </p:nvSpPr>
        <p:spPr>
          <a:xfrm>
            <a:off x="387576" y="216422"/>
            <a:ext cx="8229600" cy="51811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kern="0">
                <a:solidFill>
                  <a:srgbClr val="841617"/>
                </a:solidFill>
                <a:latin typeface="Garamond" panose="02020404030301010803" pitchFamily="18" charset="0"/>
                <a:ea typeface="+mj-ea"/>
                <a:cs typeface="+mj-cs"/>
              </a:rPr>
              <a:t>Discussion</a:t>
            </a:r>
            <a:endParaRPr lang="en-US" sz="3200" b="1" kern="0">
              <a:solidFill>
                <a:srgbClr val="841617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68B5802-C4E2-66C6-5085-B2E87D247083}"/>
              </a:ext>
            </a:extLst>
          </p:cNvPr>
          <p:cNvSpPr txBox="1">
            <a:spLocks/>
          </p:cNvSpPr>
          <p:nvPr/>
        </p:nvSpPr>
        <p:spPr>
          <a:xfrm>
            <a:off x="210433" y="734537"/>
            <a:ext cx="8723134" cy="388998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 b="0" i="0">
                <a:solidFill>
                  <a:schemeClr val="tx1"/>
                </a:solidFill>
                <a:latin typeface="Arboria Book" panose="02000000000000000000" pitchFamily="2" charset="77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kern="0">
                <a:latin typeface="Aptos" panose="020B0004020202020204" pitchFamily="34" charset="0"/>
                <a:ea typeface="Cambria" panose="02040503050406030204" pitchFamily="18" charset="0"/>
              </a:rPr>
              <a:t>MPOG’s current antiemetic success metrics: heavily emphasize Dexamethasone &amp; 5-HT3 antagonists, may not fully capture optimal practice in obstetric anesthesia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kern="0">
                <a:latin typeface="Aptos" panose="020B0004020202020204" pitchFamily="34" charset="0"/>
                <a:ea typeface="Cambria" panose="02040503050406030204" pitchFamily="18" charset="0"/>
              </a:rPr>
              <a:t>Anticholinergics (scopolamine patch, glycopyrrolate) and promethazine: demonstrated value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kern="0">
                <a:latin typeface="Aptos" panose="020B0004020202020204" pitchFamily="34" charset="0"/>
                <a:ea typeface="Cambria" panose="02040503050406030204" pitchFamily="18" charset="0"/>
              </a:rPr>
              <a:t>Incorporating these: allow a more CD-specific prophylaxis, better reflect real-world clinical practice, more accurately capture meaningful improvements in maternal experience and quality of care.</a:t>
            </a:r>
          </a:p>
        </p:txBody>
      </p:sp>
    </p:spTree>
    <p:extLst>
      <p:ext uri="{BB962C8B-B14F-4D97-AF65-F5344CB8AC3E}">
        <p14:creationId xmlns:p14="http://schemas.microsoft.com/office/powerpoint/2010/main" val="2067828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781BF-68EF-850E-56C6-AB559B635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artoon characters sitting around a question mark&#10;&#10;AI-generated content may be incorrect.">
            <a:extLst>
              <a:ext uri="{FF2B5EF4-FFF2-40B4-BE49-F238E27FC236}">
                <a16:creationId xmlns:a16="http://schemas.microsoft.com/office/drawing/2014/main" id="{C2D16B04-E5C7-C57C-49DD-253486B29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17812" y="181108"/>
            <a:ext cx="6440024" cy="42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74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60939-5735-E675-A1D0-C5925EFF0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9F72AB-7D6A-2383-E27E-2008F621F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72" y="1458630"/>
            <a:ext cx="5407856" cy="17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98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1917-D1DC-A1CF-0285-F6C13FC2E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8700"/>
            <a:ext cx="8229601" cy="577051"/>
          </a:xfrm>
        </p:spPr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5th Consensus Guidelines for PONV November 2025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36DD6-D7C8-FC7F-1C33-14C251EA9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600" indent="-342900">
              <a:buAutoNum type="arabicPeriod"/>
            </a:pPr>
            <a:r>
              <a:rPr lang="en-US">
                <a:latin typeface="Calibri"/>
                <a:ea typeface="Calibri"/>
                <a:cs typeface="Calibri"/>
              </a:rPr>
              <a:t>Identify patient risk factors.  Risk stratification tool such as Apfel simplified score </a:t>
            </a:r>
          </a:p>
          <a:p>
            <a:pPr marL="482600" indent="-342900">
              <a:buAutoNum type="arabicPeriod"/>
            </a:pPr>
            <a:r>
              <a:rPr lang="en-US">
                <a:latin typeface="Calibri"/>
                <a:ea typeface="Calibri"/>
                <a:cs typeface="Calibri"/>
              </a:rPr>
              <a:t>Reduce baseline risk for PONV </a:t>
            </a:r>
            <a:r>
              <a:rPr lang="en-US" err="1">
                <a:latin typeface="Calibri"/>
                <a:ea typeface="Calibri"/>
                <a:cs typeface="Calibri"/>
              </a:rPr>
              <a:t>ie</a:t>
            </a:r>
            <a:r>
              <a:rPr lang="en-US">
                <a:latin typeface="Calibri"/>
                <a:ea typeface="Calibri"/>
                <a:cs typeface="Calibri"/>
              </a:rPr>
              <a:t> propofol TIVA, multimodal analgesia, neuraxial/regional anesthesia and avoidance of nitrous oxide etc.</a:t>
            </a:r>
          </a:p>
          <a:p>
            <a:pPr marL="482600" indent="-342900">
              <a:buAutoNum type="arabicPeriod"/>
            </a:pPr>
            <a:r>
              <a:rPr lang="en-US">
                <a:latin typeface="Calibri"/>
                <a:ea typeface="Calibri"/>
                <a:cs typeface="Calibri"/>
              </a:rPr>
              <a:t>Administer prophylaxis using 2 interventions in adults at any risk for PONV</a:t>
            </a:r>
          </a:p>
          <a:p>
            <a:pPr marL="482600" indent="-342900">
              <a:buAutoNum type="arabicPeriod"/>
            </a:pPr>
            <a:r>
              <a:rPr lang="en-US">
                <a:latin typeface="Calibri"/>
                <a:ea typeface="Calibri"/>
                <a:cs typeface="Calibri"/>
              </a:rPr>
              <a:t>Provide antiemetic treatment to patients with PONV who did not receive prophylaxis or when prophylaxis failed. </a:t>
            </a:r>
          </a:p>
          <a:p>
            <a:pPr marL="482600" indent="-342900">
              <a:buAutoNum type="arabicPeriod"/>
            </a:pPr>
            <a:r>
              <a:rPr lang="en-US">
                <a:latin typeface="Calibri"/>
                <a:ea typeface="Calibri"/>
                <a:cs typeface="Calibri"/>
              </a:rPr>
              <a:t>PONV prophylactic recommendations in children</a:t>
            </a:r>
          </a:p>
          <a:p>
            <a:pPr marL="482600" indent="-342900">
              <a:buAutoNum type="arabicPeriod"/>
            </a:pPr>
            <a:r>
              <a:rPr lang="en-US">
                <a:latin typeface="Calibri"/>
                <a:ea typeface="Calibri"/>
                <a:cs typeface="Calibri"/>
              </a:rPr>
              <a:t>Comment on anti-emetic therapy for pregnant women for non-obstetric surgery</a:t>
            </a:r>
          </a:p>
          <a:p>
            <a:pPr marL="482600" indent="-342900">
              <a:buAutoNum type="arabicPeriod"/>
            </a:pPr>
            <a:r>
              <a:rPr lang="en-US">
                <a:latin typeface="Calibri"/>
                <a:ea typeface="Calibri"/>
                <a:cs typeface="Calibri"/>
              </a:rPr>
              <a:t>No concrete recommendations for obstetric patients.</a:t>
            </a:r>
          </a:p>
          <a:p>
            <a:pPr marL="482600" indent="-342900">
              <a:buAutoNum type="arabicPeriod"/>
            </a:pPr>
            <a:r>
              <a:rPr lang="en-US">
                <a:latin typeface="Calibri"/>
                <a:ea typeface="Calibri"/>
                <a:cs typeface="Calibri"/>
              </a:rPr>
              <a:t>SOAP recommendations ERAC- 5HT3 antagonist, glucocorticoid, and D2 receptor antagonist, </a:t>
            </a:r>
            <a:r>
              <a:rPr lang="en-US" err="1">
                <a:latin typeface="Calibri"/>
                <a:ea typeface="Calibri"/>
                <a:cs typeface="Calibri"/>
              </a:rPr>
              <a:t>metoclopromide</a:t>
            </a:r>
            <a:r>
              <a:rPr lang="en-US">
                <a:latin typeface="Calibri"/>
                <a:ea typeface="Calibri"/>
                <a:cs typeface="Calibri"/>
              </a:rPr>
              <a:t> (specifically for IONV). </a:t>
            </a:r>
          </a:p>
        </p:txBody>
      </p:sp>
    </p:spTree>
    <p:extLst>
      <p:ext uri="{BB962C8B-B14F-4D97-AF65-F5344CB8AC3E}">
        <p14:creationId xmlns:p14="http://schemas.microsoft.com/office/powerpoint/2010/main" val="1104722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7F7D7-BF38-EA31-BAEB-198B53A1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68300"/>
            <a:ext cx="8229601" cy="577051"/>
          </a:xfrm>
        </p:spPr>
        <p:txBody>
          <a:bodyPr/>
          <a:lstStyle/>
          <a:p>
            <a:r>
              <a:rPr lang="en-US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E9286-EDA9-00F3-A6F4-DC7EB910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954" y="996081"/>
            <a:ext cx="8434322" cy="3599234"/>
          </a:xfrm>
        </p:spPr>
        <p:txBody>
          <a:bodyPr/>
          <a:lstStyle/>
          <a:p>
            <a:pPr marL="0" indent="0">
              <a:spcBef>
                <a:spcPts val="500"/>
              </a:spcBef>
              <a:buSzPts val="1800"/>
              <a:buNone/>
            </a:pPr>
            <a:r>
              <a:rPr lang="en" sz="2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2026 Meeting Dates:</a:t>
            </a:r>
          </a:p>
          <a:p>
            <a:pPr fontAlgn="ctr"/>
            <a:r>
              <a:rPr lang="en-US"/>
              <a:t>February 11</a:t>
            </a:r>
            <a:r>
              <a:rPr lang="en-US" baseline="30000"/>
              <a:t>th</a:t>
            </a:r>
            <a:r>
              <a:rPr lang="en-US"/>
              <a:t>, 1-2pm EST</a:t>
            </a:r>
          </a:p>
          <a:p>
            <a:pPr fontAlgn="ctr"/>
            <a:r>
              <a:rPr lang="en-US"/>
              <a:t>June 3</a:t>
            </a:r>
            <a:r>
              <a:rPr lang="en-US" baseline="30000"/>
              <a:t>rd</a:t>
            </a:r>
            <a:r>
              <a:rPr lang="en-US"/>
              <a:t>, 1-2pm EST</a:t>
            </a:r>
          </a:p>
          <a:p>
            <a:pPr fontAlgn="ctr"/>
            <a:r>
              <a:rPr lang="en-US"/>
              <a:t>September 16</a:t>
            </a:r>
            <a:r>
              <a:rPr lang="en-US" baseline="30000"/>
              <a:t>th</a:t>
            </a:r>
            <a:r>
              <a:rPr lang="en-US"/>
              <a:t>, 1-2pm EST</a:t>
            </a:r>
          </a:p>
          <a:p>
            <a:pPr marL="342900" indent="-342900">
              <a:spcBef>
                <a:spcPts val="500"/>
              </a:spcBef>
              <a:buSzPct val="90000"/>
            </a:pPr>
            <a:endParaRPr lang="en-US" sz="2300"/>
          </a:p>
          <a:p>
            <a:pPr marL="0" indent="0">
              <a:spcBef>
                <a:spcPts val="500"/>
              </a:spcBef>
              <a:buSzPct val="90000"/>
              <a:buNone/>
            </a:pPr>
            <a:r>
              <a:rPr lang="en-US" sz="2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</a:t>
            </a:r>
            <a:r>
              <a:rPr lang="en-US" sz="2300"/>
              <a:t>me to new OB Subcommittee members!</a:t>
            </a:r>
          </a:p>
          <a:p>
            <a:pPr marL="457200" lvl="1" indent="0">
              <a:spcBef>
                <a:spcPts val="500"/>
              </a:spcBef>
              <a:buSzPct val="90000"/>
              <a:buNone/>
            </a:pPr>
            <a:endParaRPr lang="en-US" sz="20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500"/>
              </a:spcBef>
              <a:buSzPct val="90000"/>
              <a:buNone/>
            </a:pP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OB Subcommittee is open to anyone, if interested in attending, please email 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Kate</a:t>
            </a:r>
            <a:r>
              <a:rPr lang="en-US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00100" lvl="1" indent="-342900">
              <a:spcBef>
                <a:spcPts val="500"/>
              </a:spcBef>
              <a:buSzPct val="90000"/>
              <a:buFont typeface="Arial" panose="020B0604020202020204" pitchFamily="34" charset="0"/>
              <a:buChar char="•"/>
            </a:pPr>
            <a:endParaRPr lang="en-US" sz="200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40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2902-F8A4-F2F6-E38C-811225F4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PONV Prophylaxis - Vote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3DE04-A047-A23E-D806-0913C1A7F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Should glycopyrrolate be considered an acceptable medication for PONV prophylaxis for cesarean delivery?</a:t>
            </a:r>
          </a:p>
          <a:p>
            <a:r>
              <a:rPr lang="en-US"/>
              <a:t>Should atropine be considered an acceptable medication for PONV prophylaxis for cesarean delivery?</a:t>
            </a:r>
          </a:p>
          <a:p>
            <a:r>
              <a:rPr lang="en-US"/>
              <a:t>Should MPOG develop a new PONV prophylaxis measure to assess cesarean deliveries independent of the existing PONV-05 measure?</a:t>
            </a:r>
          </a:p>
          <a:p>
            <a:r>
              <a:rPr lang="en-US"/>
              <a:t>Should MPOG develop a new IONV prophylaxis measure for cesarean delivery surgery?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95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7"/>
          <p:cNvSpPr txBox="1">
            <a:spLocks noGrp="1"/>
          </p:cNvSpPr>
          <p:nvPr>
            <p:ph type="title"/>
          </p:nvPr>
        </p:nvSpPr>
        <p:spPr>
          <a:xfrm>
            <a:off x="431800" y="1714500"/>
            <a:ext cx="8229600" cy="69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THANK YOU!</a:t>
            </a:r>
            <a:endParaRPr sz="4100"/>
          </a:p>
        </p:txBody>
      </p:sp>
      <p:sp>
        <p:nvSpPr>
          <p:cNvPr id="341" name="Google Shape;341;p57"/>
          <p:cNvSpPr txBox="1">
            <a:spLocks noGrp="1"/>
          </p:cNvSpPr>
          <p:nvPr>
            <p:ph type="body" idx="1"/>
          </p:nvPr>
        </p:nvSpPr>
        <p:spPr>
          <a:xfrm>
            <a:off x="6102926" y="3143250"/>
            <a:ext cx="271563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Kate Buehler, MS, RN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MPOG Clinical Program Manager</a:t>
            </a:r>
            <a:endParaRPr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 lang="en">
              <a:hlinkClick r:id="rId3"/>
            </a:endParaRPr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ts val="1400"/>
              <a:buNone/>
            </a:pPr>
            <a:r>
              <a:rPr lang="en">
                <a:hlinkClick r:id="rId3"/>
              </a:rPr>
              <a:t>kjbucrek@med.umich.edu</a:t>
            </a:r>
            <a:r>
              <a:rPr lang="en"/>
              <a:t>  </a:t>
            </a:r>
            <a:endParaRPr/>
          </a:p>
        </p:txBody>
      </p:sp>
      <p:sp>
        <p:nvSpPr>
          <p:cNvPr id="342" name="Google Shape;342;p57"/>
          <p:cNvSpPr txBox="1"/>
          <p:nvPr/>
        </p:nvSpPr>
        <p:spPr>
          <a:xfrm>
            <a:off x="742950" y="3143250"/>
            <a:ext cx="2571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n-US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Brandon Togioka, MD</a:t>
            </a:r>
            <a:endParaRPr sz="11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n" sz="140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MPOG </a:t>
            </a:r>
            <a:r>
              <a:rPr lang="en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Obstetric Anesthesia Subcommittee Chair</a:t>
            </a: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n-US">
                <a:solidFill>
                  <a:schemeClr val="accent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togioka@ohsu.edu</a:t>
            </a:r>
            <a:endParaRPr lang="en-US"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endParaRPr>
              <a:solidFill>
                <a:schemeClr val="accent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342;p57">
            <a:extLst>
              <a:ext uri="{FF2B5EF4-FFF2-40B4-BE49-F238E27FC236}">
                <a16:creationId xmlns:a16="http://schemas.microsoft.com/office/drawing/2014/main" id="{B92B672F-8F65-F527-9855-8160FDCD0ACE}"/>
              </a:ext>
            </a:extLst>
          </p:cNvPr>
          <p:cNvSpPr txBox="1"/>
          <p:nvPr/>
        </p:nvSpPr>
        <p:spPr>
          <a:xfrm>
            <a:off x="3649807" y="3143250"/>
            <a:ext cx="2571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n-US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Wandana Joshi, DO</a:t>
            </a:r>
            <a:endParaRPr sz="1100" dirty="0"/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n" sz="1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MPOG </a:t>
            </a:r>
            <a:r>
              <a:rPr lang="en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Obstetric Anesthesia Subcommittee Vice Chair</a:t>
            </a:r>
            <a:endParaRPr lang="en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n-US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wandanaj@comcast.net</a:t>
            </a:r>
            <a:endParaRPr lang="en-US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None/>
            </a:pPr>
            <a:r>
              <a:rPr lang="en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lang="en" dirty="0">
              <a:solidFill>
                <a:srgbClr val="002060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34C0F-8061-18AF-7853-FF1D5BED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C6C6E-C13F-E8C4-0B76-648886EEC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1" y="914400"/>
            <a:ext cx="4113515" cy="3714750"/>
          </a:xfrm>
        </p:spPr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Dr. Wandana Joshi will be stepping down as the Obstetric Subcommittee Vice Chair after December 2025</a:t>
            </a:r>
            <a:endParaRPr lang="en-US"/>
          </a:p>
          <a:p>
            <a:r>
              <a:rPr lang="en-US">
                <a:latin typeface="Calibri"/>
                <a:ea typeface="Calibri"/>
                <a:cs typeface="Calibri"/>
              </a:rPr>
              <a:t>Thank you, Wandana, for your service over the last 2 years as Vice Chair of this committee. We look forward to your return to service as an OB subcommittee member!</a:t>
            </a:r>
          </a:p>
        </p:txBody>
      </p:sp>
      <p:pic>
        <p:nvPicPr>
          <p:cNvPr id="4" name="Picture 3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E4C143C7-1269-9FE4-8446-C3FD14A4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19" y="988246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50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FE9E2-11DE-AFE1-C30E-FC3899F75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Seeking OB Subcommittee Vice Chair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3AE98-0A83-21C8-5A2E-9468F4DED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454" y="811658"/>
            <a:ext cx="8229599" cy="4042238"/>
          </a:xfrm>
        </p:spPr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Actively practicing OB anesthesiologist at current MPOG site</a:t>
            </a:r>
            <a:endParaRPr lang="en-US"/>
          </a:p>
          <a:p>
            <a:pPr fontAlgn="base"/>
            <a:r>
              <a:rPr lang="en-US"/>
              <a:t>Guide and support the work of the Obstetric Subcommittee​</a:t>
            </a:r>
          </a:p>
          <a:p>
            <a:pPr fontAlgn="base"/>
            <a:r>
              <a:rPr lang="en-US"/>
              <a:t>Lead measure performance review, new measure development, measure revision discussions​</a:t>
            </a:r>
          </a:p>
          <a:p>
            <a:pPr fontAlgn="base"/>
            <a:r>
              <a:rPr lang="en-US"/>
              <a:t>Identify and participate in research opportunities​</a:t>
            </a:r>
          </a:p>
          <a:p>
            <a:pPr fontAlgn="base"/>
            <a:r>
              <a:rPr lang="en-US"/>
              <a:t>Monthly meetings with Chair (Brandon Togioka), Kate, and the MPOG team​</a:t>
            </a:r>
          </a:p>
          <a:p>
            <a:pPr fontAlgn="base"/>
            <a:r>
              <a:rPr lang="en-US">
                <a:latin typeface="Calibri"/>
                <a:ea typeface="Calibri"/>
                <a:cs typeface="Calibri"/>
              </a:rPr>
              <a:t>Be able to devote 2 - 4 hours per month to this role for a 2 year term</a:t>
            </a:r>
            <a:endParaRPr lang="en-US"/>
          </a:p>
          <a:p>
            <a:pPr fontAlgn="base"/>
            <a:r>
              <a:rPr lang="en-US"/>
              <a:t>Interested faculty should submit their interest to MPOG QI Director (Nirav Shah) at </a:t>
            </a:r>
            <a:r>
              <a:rPr lang="en-US" u="sng">
                <a:hlinkClick r:id="rId3"/>
              </a:rPr>
              <a:t>nirshah@med.umich.edu</a:t>
            </a:r>
            <a:r>
              <a:rPr lang="en-US"/>
              <a:t> and MPOG Obstetric Subcommittee Chair (Brandon Togioka) at </a:t>
            </a:r>
            <a:r>
              <a:rPr lang="en-US" u="sng">
                <a:hlinkClick r:id="rId4"/>
              </a:rPr>
              <a:t>Togioka@ohsu.edu</a:t>
            </a:r>
            <a:endParaRPr lang="en-US" u="sng"/>
          </a:p>
          <a:p>
            <a:r>
              <a:rPr lang="en-US">
                <a:latin typeface="Calibri"/>
                <a:ea typeface="Calibri"/>
                <a:cs typeface="Calibri"/>
              </a:rPr>
              <a:t>Obstetric Subcommittee Vice Chair Description: </a:t>
            </a:r>
            <a:r>
              <a:rPr lang="en-US">
                <a:latin typeface="Calibri"/>
                <a:ea typeface="Calibri"/>
                <a:cs typeface="Calibri"/>
                <a:hlinkClick r:id="rId5"/>
              </a:rPr>
              <a:t>here</a:t>
            </a:r>
            <a:endParaRPr lang="en-US" u="sng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26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FA3D4-7431-57CA-3388-C0224E32D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the News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4CE5B-4F59-41DC-2838-006C84D02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19" y="795769"/>
            <a:ext cx="7410761" cy="25046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82C086-3130-B089-AD50-6773B64AD710}"/>
              </a:ext>
            </a:extLst>
          </p:cNvPr>
          <p:cNvSpPr txBox="1"/>
          <p:nvPr/>
        </p:nvSpPr>
        <p:spPr>
          <a:xfrm>
            <a:off x="620347" y="3369483"/>
            <a:ext cx="833791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Editorial</a:t>
            </a:r>
            <a:r>
              <a:rPr lang="en-US" sz="1600" kern="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recently published in the International Journal of Obstetric Anesthesia describing the MPOG data collection &amp; validation process.</a:t>
            </a:r>
          </a:p>
          <a:p>
            <a:pPr marL="285750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1600" kern="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Highlights implications for using MPOG data for obstetric research and QI.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Excellent article to reference for future OB research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Thanks to Drs. Togioka, Reale, Klumpner, Aziz and Mathis for publishing this work!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>
            <a:spLocks noGrp="1"/>
          </p:cNvSpPr>
          <p:nvPr>
            <p:ph type="title"/>
          </p:nvPr>
        </p:nvSpPr>
        <p:spPr>
          <a:xfrm>
            <a:off x="355751" y="265520"/>
            <a:ext cx="8229600" cy="500107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Meeting Recap</a:t>
            </a:r>
            <a:endParaRPr sz="2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30"/>
          <p:cNvSpPr txBox="1">
            <a:spLocks noGrp="1"/>
          </p:cNvSpPr>
          <p:nvPr>
            <p:ph type="body" idx="1"/>
          </p:nvPr>
        </p:nvSpPr>
        <p:spPr>
          <a:xfrm>
            <a:off x="408743" y="893218"/>
            <a:ext cx="8326513" cy="3813736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06400" indent="-285750">
              <a:buSzPts val="1700"/>
            </a:pPr>
            <a:r>
              <a:rPr lang="en-US" sz="1600" kern="100" dirty="0">
                <a:latin typeface="Calibri"/>
                <a:ea typeface="Calibri"/>
                <a:cs typeface="Calibri"/>
              </a:rPr>
              <a:t>Reviewed </a:t>
            </a:r>
            <a:r>
              <a:rPr lang="en-US" sz="1600" kern="100" dirty="0">
                <a:latin typeface="Calibri"/>
                <a:ea typeface="Calibri"/>
                <a:cs typeface="Calibri"/>
                <a:hlinkClick r:id="rId3"/>
              </a:rPr>
              <a:t>Clinical Practice Guidelines for PDPH</a:t>
            </a:r>
            <a:endParaRPr lang="en-US" sz="1600" kern="100" dirty="0">
              <a:latin typeface="Calibri"/>
              <a:ea typeface="Calibri"/>
              <a:cs typeface="Calibri"/>
            </a:endParaRPr>
          </a:p>
          <a:p>
            <a:pPr marL="406400" indent="-285750">
              <a:buSzPts val="1700"/>
            </a:pPr>
            <a:r>
              <a:rPr lang="en-US" sz="1600" kern="100" dirty="0">
                <a:latin typeface="Calibri"/>
                <a:ea typeface="Calibri"/>
                <a:cs typeface="Calibri"/>
              </a:rPr>
              <a:t>Voted to define pregnancy phenotype based on a threshold of 42 weeks prior to delivery date/time as found in MPOG database.</a:t>
            </a:r>
          </a:p>
          <a:p>
            <a:pPr marL="406400" indent="-285750">
              <a:buSzPts val="1700"/>
            </a:pPr>
            <a:r>
              <a:rPr lang="en-US" sz="1600" kern="100" dirty="0">
                <a:latin typeface="Calibri"/>
                <a:ea typeface="Calibri"/>
                <a:cs typeface="Calibri"/>
              </a:rPr>
              <a:t>Reviewed updates to obstetric antibiotic administration measure time frames for ABX-01-OB and ABX-06-OB.</a:t>
            </a:r>
          </a:p>
          <a:p>
            <a:pPr marL="406400" indent="-285750">
              <a:buSzPts val="1700"/>
            </a:pPr>
            <a:r>
              <a:rPr lang="en-US" sz="1600" kern="100" dirty="0">
                <a:latin typeface="Calibri"/>
                <a:ea typeface="Calibri"/>
                <a:cs typeface="Calibri"/>
              </a:rPr>
              <a:t>Voted to no longer consider nitrous oxide administration (alone) as general anesthesia. </a:t>
            </a:r>
            <a:endParaRPr lang="en-US" sz="1300" kern="100" dirty="0">
              <a:latin typeface="Calibri"/>
              <a:ea typeface="Calibri"/>
              <a:cs typeface="Calibri"/>
            </a:endParaRPr>
          </a:p>
          <a:p>
            <a:pPr marL="406400" indent="-285750">
              <a:buSzPts val="1700"/>
            </a:pPr>
            <a:r>
              <a:rPr lang="en-US" sz="1600" kern="100" dirty="0">
                <a:latin typeface="Calibri"/>
                <a:ea typeface="Calibri"/>
                <a:cs typeface="Calibri"/>
              </a:rPr>
              <a:t>Reviewed proposed specifications and preliminary data for two new measures: </a:t>
            </a:r>
            <a:endParaRPr lang="en-US" sz="1600" kern="1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863600" lvl="1" indent="-285750">
              <a:buSzPts val="1700"/>
            </a:pPr>
            <a:r>
              <a:rPr lang="en-US" sz="1600" b="1" kern="100" dirty="0"/>
              <a:t>Unintended dural puncture</a:t>
            </a:r>
            <a:endParaRPr lang="en-US" sz="1600" kern="100" dirty="0">
              <a:solidFill>
                <a:srgbClr val="000000"/>
              </a:solidFill>
            </a:endParaRPr>
          </a:p>
          <a:p>
            <a:pPr marL="863600" lvl="1" indent="-285750">
              <a:buSzPts val="1700"/>
            </a:pPr>
            <a:r>
              <a:rPr lang="en-US" sz="1600" b="1" kern="100" dirty="0"/>
              <a:t>Epidural replacement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F68D-AE2A-F444-DE34-05E2F7020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Obstetric Phenotype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F5A08-0ED9-71D3-7003-5C2A98A6D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Obstetric Delivery Date/Time</a:t>
            </a:r>
            <a:r>
              <a:rPr lang="en-US"/>
              <a:t> phenotype recently revised – now returns a delivery/date time for 100% of all obstetric cases in MPOG</a:t>
            </a:r>
          </a:p>
          <a:p>
            <a:r>
              <a:rPr lang="en-US">
                <a:hlinkClick r:id="rId4"/>
              </a:rPr>
              <a:t>‘Obstetrics - Is Pregnant’</a:t>
            </a:r>
            <a:r>
              <a:rPr lang="en-US"/>
              <a:t> phenotype published December 1</a:t>
            </a:r>
            <a:r>
              <a:rPr lang="en-US" baseline="30000"/>
              <a:t>st</a:t>
            </a:r>
            <a:r>
              <a:rPr lang="en-US"/>
              <a:t> </a:t>
            </a:r>
          </a:p>
          <a:p>
            <a:pPr marL="139700" indent="0">
              <a:buNone/>
            </a:pPr>
            <a:endParaRPr lang="en-US"/>
          </a:p>
          <a:p>
            <a:pPr marL="139700" indent="0">
              <a:buNone/>
            </a:pPr>
            <a:r>
              <a:rPr lang="en-US" b="1"/>
              <a:t>Preliminary Data (January – December 2024)</a:t>
            </a:r>
          </a:p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5B776D-5472-EF0F-8652-318C07D8E4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360777"/>
              </p:ext>
            </p:extLst>
          </p:nvPr>
        </p:nvGraphicFramePr>
        <p:xfrm>
          <a:off x="389335" y="2706370"/>
          <a:ext cx="8365330" cy="1742440"/>
        </p:xfrm>
        <a:graphic>
          <a:graphicData uri="http://schemas.openxmlformats.org/drawingml/2006/table">
            <a:tbl>
              <a:tblPr firstRow="1" bandRow="1">
                <a:tableStyleId>{757EC376-007C-4BF1-9CE9-F3B0E542EAD6}</a:tableStyleId>
              </a:tblPr>
              <a:tblGrid>
                <a:gridCol w="1673066">
                  <a:extLst>
                    <a:ext uri="{9D8B030D-6E8A-4147-A177-3AD203B41FA5}">
                      <a16:colId xmlns:a16="http://schemas.microsoft.com/office/drawing/2014/main" val="1692688495"/>
                    </a:ext>
                  </a:extLst>
                </a:gridCol>
                <a:gridCol w="1673066">
                  <a:extLst>
                    <a:ext uri="{9D8B030D-6E8A-4147-A177-3AD203B41FA5}">
                      <a16:colId xmlns:a16="http://schemas.microsoft.com/office/drawing/2014/main" val="974206842"/>
                    </a:ext>
                  </a:extLst>
                </a:gridCol>
                <a:gridCol w="1673066">
                  <a:extLst>
                    <a:ext uri="{9D8B030D-6E8A-4147-A177-3AD203B41FA5}">
                      <a16:colId xmlns:a16="http://schemas.microsoft.com/office/drawing/2014/main" val="3256793487"/>
                    </a:ext>
                  </a:extLst>
                </a:gridCol>
                <a:gridCol w="1673066">
                  <a:extLst>
                    <a:ext uri="{9D8B030D-6E8A-4147-A177-3AD203B41FA5}">
                      <a16:colId xmlns:a16="http://schemas.microsoft.com/office/drawing/2014/main" val="601180116"/>
                    </a:ext>
                  </a:extLst>
                </a:gridCol>
                <a:gridCol w="1673066">
                  <a:extLst>
                    <a:ext uri="{9D8B030D-6E8A-4147-A177-3AD203B41FA5}">
                      <a16:colId xmlns:a16="http://schemas.microsoft.com/office/drawing/2014/main" val="24712429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Likely Pregnant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Not Pregnant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Postpartum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/>
                        <a:t>Unable to Determine Pregnancy Status</a:t>
                      </a:r>
                    </a:p>
                    <a:p>
                      <a:pPr algn="ctr"/>
                      <a:r>
                        <a:rPr lang="en-US" b="1"/>
                        <a:t>(No delivery found in MPOG)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00736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# of cases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102,250 (2.7%)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1574 (0.0%)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3078 (0.1%)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3,731,036 (97.2%)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644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353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018A50-373A-BDAF-ED60-DEFC28C82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70" y="0"/>
            <a:ext cx="879277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135820"/>
      </p:ext>
    </p:extLst>
  </p:cSld>
  <p:clrMapOvr>
    <a:masterClrMapping/>
  </p:clrMapOvr>
</p:sld>
</file>

<file path=ppt/theme/theme1.xml><?xml version="1.0" encoding="utf-8"?>
<a:theme xmlns:a="http://schemas.openxmlformats.org/drawingml/2006/main" name="CC_std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6A31CF457FBF4A8BE8E4670861BD77" ma:contentTypeVersion="25" ma:contentTypeDescription="Create a new document." ma:contentTypeScope="" ma:versionID="b60c88628e33c360460dc4db83870db3">
  <xsd:schema xmlns:xsd="http://www.w3.org/2001/XMLSchema" xmlns:xs="http://www.w3.org/2001/XMLSchema" xmlns:p="http://schemas.microsoft.com/office/2006/metadata/properties" xmlns:ns1="http://schemas.microsoft.com/sharepoint/v3" xmlns:ns2="64774620-b1c7-4873-b1dc-3a10ae1c553a" xmlns:ns3="02cbc65c-bd4b-4c7d-b37e-60d41c88d9c8" targetNamespace="http://schemas.microsoft.com/office/2006/metadata/properties" ma:root="true" ma:fieldsID="195dcfc69b065ed2f4c50dcbafdadf76" ns1:_="" ns2:_="" ns3:_="">
    <xsd:import namespace="http://schemas.microsoft.com/sharepoint/v3"/>
    <xsd:import namespace="64774620-b1c7-4873-b1dc-3a10ae1c553a"/>
    <xsd:import namespace="02cbc65c-bd4b-4c7d-b37e-60d41c88d9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Label" minOccurs="0"/>
                <xsd:element ref="ns2:MediaServiceObjectDetectorVersions" minOccurs="0"/>
                <xsd:element ref="ns2:MediaServiceSearchProperties" minOccurs="0"/>
                <xsd:element ref="ns2:Notes" minOccurs="0"/>
                <xsd:element ref="ns2:CQI_x002f_Registry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774620-b1c7-4873-b1dc-3a10ae1c55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418ee26-5d9c-4ec3-852e-438ad73c39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abel" ma:index="26" nillable="true" ma:displayName="Label" ma:format="Dropdown" ma:internalName="Label">
      <xsd:simpleType>
        <xsd:restriction base="dms:Choice">
          <xsd:enumeration value="Subcommittee"/>
          <xsd:enumeration value="Measure"/>
          <xsd:enumeration value="Process"/>
        </xsd:restriction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9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CQI_x002f_Registry" ma:index="30" nillable="true" ma:displayName="CQI/Registry" ma:format="Dropdown" ma:internalName="CQI_x002f_Registry">
      <xsd:simpleType>
        <xsd:restriction base="dms:Choice">
          <xsd:enumeration value="MBSC"/>
          <xsd:enumeration value="MSQC"/>
          <xsd:enumeration value="MUSIC"/>
        </xsd:restriction>
      </xsd:simpleType>
    </xsd:element>
    <xsd:element name="Year" ma:index="31" nillable="true" ma:displayName="Year" ma:description="Year Survey in Use" ma:format="Dropdown" ma:internalName="Year">
      <xsd:simpleType>
        <xsd:restriction base="dms:Choice">
          <xsd:enumeration value="2024"/>
          <xsd:enumeration value="202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cbc65c-bd4b-4c7d-b37e-60d41c88d9c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fcde6ac-fcb1-4bfb-b2af-123a3daacf2b}" ma:internalName="TaxCatchAll" ma:showField="CatchAllData" ma:web="02cbc65c-bd4b-4c7d-b37e-60d41c88d9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cbc65c-bd4b-4c7d-b37e-60d41c88d9c8" xsi:nil="true"/>
    <lcf76f155ced4ddcb4097134ff3c332f xmlns="64774620-b1c7-4873-b1dc-3a10ae1c553a">
      <Terms xmlns="http://schemas.microsoft.com/office/infopath/2007/PartnerControls"/>
    </lcf76f155ced4ddcb4097134ff3c332f>
    <SharedWithUsers xmlns="02cbc65c-bd4b-4c7d-b37e-60d41c88d9c8">
      <UserInfo>
        <DisplayName>Barrios, Nicole</DisplayName>
        <AccountId>114</AccountId>
        <AccountType/>
      </UserInfo>
      <UserInfo>
        <DisplayName>Servin, Monica</DisplayName>
        <AccountId>155</AccountId>
        <AccountType/>
      </UserInfo>
      <UserInfo>
        <DisplayName>Shah, Nirav</DisplayName>
        <AccountId>20</AccountId>
        <AccountType/>
      </UserInfo>
      <UserInfo>
        <DisplayName>Buehler, Kate</DisplayName>
        <AccountId>12</AccountId>
        <AccountType/>
      </UserInfo>
      <UserInfo>
        <DisplayName>Bailey, Meridith</DisplayName>
        <AccountId>11</AccountId>
        <AccountType/>
      </UserInfo>
      <UserInfo>
        <DisplayName>Riggar, Ronnie</DisplayName>
        <AccountId>87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Label xmlns="64774620-b1c7-4873-b1dc-3a10ae1c553a" xsi:nil="true"/>
    <Notes xmlns="64774620-b1c7-4873-b1dc-3a10ae1c553a" xsi:nil="true"/>
    <Year xmlns="64774620-b1c7-4873-b1dc-3a10ae1c553a" xsi:nil="true"/>
    <CQI_x002f_Registry xmlns="64774620-b1c7-4873-b1dc-3a10ae1c553a" xsi:nil="true"/>
  </documentManagement>
</p:properties>
</file>

<file path=customXml/itemProps1.xml><?xml version="1.0" encoding="utf-8"?>
<ds:datastoreItem xmlns:ds="http://schemas.openxmlformats.org/officeDocument/2006/customXml" ds:itemID="{3023C647-5A5C-43A2-BF25-17C834FCB9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F0E142-265F-4A28-9C45-15431BCFD32E}">
  <ds:schemaRefs>
    <ds:schemaRef ds:uri="02cbc65c-bd4b-4c7d-b37e-60d41c88d9c8"/>
    <ds:schemaRef ds:uri="64774620-b1c7-4873-b1dc-3a10ae1c5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1CD9D3-E1A5-4E34-80F4-5EB324BA32B0}">
  <ds:schemaRefs>
    <ds:schemaRef ds:uri="02cbc65c-bd4b-4c7d-b37e-60d41c88d9c8"/>
    <ds:schemaRef ds:uri="64774620-b1c7-4873-b1dc-3a10ae1c5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1444</Words>
  <Application>Microsoft Office PowerPoint</Application>
  <PresentationFormat>On-screen Show (16:9)</PresentationFormat>
  <Paragraphs>169</Paragraphs>
  <Slides>31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Aptos</vt:lpstr>
      <vt:lpstr>Arboria Black</vt:lpstr>
      <vt:lpstr>Arboria Bold</vt:lpstr>
      <vt:lpstr>Arboria Book</vt:lpstr>
      <vt:lpstr>Arial</vt:lpstr>
      <vt:lpstr>Calibri</vt:lpstr>
      <vt:lpstr>Cambria</vt:lpstr>
      <vt:lpstr>Garamond</vt:lpstr>
      <vt:lpstr>Mongoose Regular</vt:lpstr>
      <vt:lpstr>Roboto</vt:lpstr>
      <vt:lpstr>Times New Roman</vt:lpstr>
      <vt:lpstr>Wingdings</vt:lpstr>
      <vt:lpstr>CC_std</vt:lpstr>
      <vt:lpstr>Theme1</vt:lpstr>
      <vt:lpstr>Obstetric Anesthesia  Subcommittee Meeting  December 3, 2025</vt:lpstr>
      <vt:lpstr>Agenda</vt:lpstr>
      <vt:lpstr>Announcements</vt:lpstr>
      <vt:lpstr>Thank you!</vt:lpstr>
      <vt:lpstr>Seeking OB Subcommittee Vice Chair</vt:lpstr>
      <vt:lpstr>In the News</vt:lpstr>
      <vt:lpstr>September Meeting Recap</vt:lpstr>
      <vt:lpstr>Obstetric Phenotype Updates</vt:lpstr>
      <vt:lpstr>PowerPoint Presentation</vt:lpstr>
      <vt:lpstr>In development: Obstetrics – Pregnancy Trimester</vt:lpstr>
      <vt:lpstr>PowerPoint Presentation</vt:lpstr>
      <vt:lpstr>Poll</vt:lpstr>
      <vt:lpstr>PONV-05 Cesarean-Specific</vt:lpstr>
      <vt:lpstr>Cesarean-Specific PONV Prophylaxis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5th Consensus Guidelines for PONV November 2025</vt:lpstr>
      <vt:lpstr>PONV Prophylaxis - Vote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ASPIRE Obstetric Anesthesia Subcommittee Meeting  December 7, 2022</dc:title>
  <dc:creator>Barrios, Nicole</dc:creator>
  <cp:lastModifiedBy>Buehler, Kate</cp:lastModifiedBy>
  <cp:revision>1</cp:revision>
  <dcterms:modified xsi:type="dcterms:W3CDTF">2025-12-04T15:12:22Z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0x010100826A31CF457FBF4A8BE8E4670861BD77</vt:lpwstr>
  </property>
  <property fmtid="{D5CDD505-2E9C-101B-9397-08002B2CF9AE}" pid="3" name="MediaServiceImageTags">
    <vt:lpwstr/>
  </property>
</Properties>
</file>