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160ADDD-60D6-4AC8-B40B-463BF365380B}">
  <a:tblStyle styleId="{A160ADDD-60D6-4AC8-B40B-463BF365380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67" autoAdjust="0"/>
  </p:normalViewPr>
  <p:slideViewPr>
    <p:cSldViewPr snapToGrid="0">
      <p:cViewPr varScale="1">
        <p:scale>
          <a:sx n="144" d="100"/>
          <a:sy n="144" d="100"/>
        </p:scale>
        <p:origin x="65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32D2A0-6905-449B-AB21-6F25A3ACD516}"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3544F955-9ED3-42D8-96FF-C6168945190A}">
      <dgm:prSet phldrT="[Text]"/>
      <dgm:spPr/>
      <dgm:t>
        <a:bodyPr/>
        <a:lstStyle/>
        <a:p>
          <a:r>
            <a:rPr lang="en" dirty="0" smtClean="0">
              <a:solidFill>
                <a:schemeClr val="tx1"/>
              </a:solidFill>
              <a:latin typeface="+mn-lt"/>
              <a:ea typeface="Calibri"/>
              <a:cs typeface="Calibri"/>
              <a:sym typeface="Calibri"/>
            </a:rPr>
            <a:t>↑ GFR (30-50%)</a:t>
          </a:r>
          <a:endParaRPr lang="en-US" dirty="0"/>
        </a:p>
      </dgm:t>
    </dgm:pt>
    <dgm:pt modelId="{597F7181-F2E8-4B39-A60B-4E9B2935AFB2}" type="parTrans" cxnId="{F363AE94-EC85-4D95-ACCC-97D83FF6EA7C}">
      <dgm:prSet/>
      <dgm:spPr/>
      <dgm:t>
        <a:bodyPr/>
        <a:lstStyle/>
        <a:p>
          <a:endParaRPr lang="en-US"/>
        </a:p>
      </dgm:t>
    </dgm:pt>
    <dgm:pt modelId="{9C29766E-80D9-42E6-97F0-2C012317AF74}" type="sibTrans" cxnId="{F363AE94-EC85-4D95-ACCC-97D83FF6EA7C}">
      <dgm:prSet/>
      <dgm:spPr/>
      <dgm:t>
        <a:bodyPr/>
        <a:lstStyle/>
        <a:p>
          <a:endParaRPr lang="en-US"/>
        </a:p>
      </dgm:t>
    </dgm:pt>
    <dgm:pt modelId="{4650385A-D58B-45A5-BDC0-3D0CDB5D7F72}">
      <dgm:prSet phldrT="[Text]"/>
      <dgm:spPr/>
      <dgm:t>
        <a:bodyPr/>
        <a:lstStyle/>
        <a:p>
          <a:r>
            <a:rPr lang="en-US" dirty="0" smtClean="0">
              <a:latin typeface="Times New Roman" panose="02020603050405020304" pitchFamily="18" charset="0"/>
              <a:cs typeface="Times New Roman" panose="02020603050405020304" pitchFamily="18" charset="0"/>
            </a:rPr>
            <a:t>↓</a:t>
          </a:r>
          <a:r>
            <a:rPr lang="en-US" dirty="0" err="1" smtClean="0"/>
            <a:t>Scr</a:t>
          </a:r>
          <a:endParaRPr lang="en-US" dirty="0"/>
        </a:p>
      </dgm:t>
    </dgm:pt>
    <dgm:pt modelId="{8A1482AB-00A5-4EED-B6D6-44E4218EC795}" type="parTrans" cxnId="{F5179A39-37B3-40A3-A77F-AEEA4E295858}">
      <dgm:prSet/>
      <dgm:spPr/>
      <dgm:t>
        <a:bodyPr/>
        <a:lstStyle/>
        <a:p>
          <a:endParaRPr lang="en-US"/>
        </a:p>
      </dgm:t>
    </dgm:pt>
    <dgm:pt modelId="{DB295BBB-E6A3-4353-929E-6037E4E82277}" type="sibTrans" cxnId="{F5179A39-37B3-40A3-A77F-AEEA4E295858}">
      <dgm:prSet/>
      <dgm:spPr/>
      <dgm:t>
        <a:bodyPr/>
        <a:lstStyle/>
        <a:p>
          <a:endParaRPr lang="en-US"/>
        </a:p>
      </dgm:t>
    </dgm:pt>
    <dgm:pt modelId="{234FFA94-2D90-4D7C-BC35-85F7536BA03B}">
      <dgm:prSet phldrT="[Text]"/>
      <dgm:spPr/>
      <dgm:t>
        <a:bodyPr/>
        <a:lstStyle/>
        <a:p>
          <a:r>
            <a:rPr lang="en-US" dirty="0" smtClean="0">
              <a:latin typeface="Times New Roman" panose="02020603050405020304" pitchFamily="18" charset="0"/>
              <a:cs typeface="Times New Roman" panose="02020603050405020304" pitchFamily="18" charset="0"/>
            </a:rPr>
            <a:t>↑ </a:t>
          </a:r>
          <a:r>
            <a:rPr lang="en-US" dirty="0" smtClean="0"/>
            <a:t>Protein excretion (up to 300mg/24h)</a:t>
          </a:r>
          <a:endParaRPr lang="en-US" dirty="0"/>
        </a:p>
      </dgm:t>
    </dgm:pt>
    <dgm:pt modelId="{8C4B442C-602A-4A9A-BD5F-4AE077477D41}" type="parTrans" cxnId="{788B5964-31A7-44D1-AD84-4634E6AD7643}">
      <dgm:prSet/>
      <dgm:spPr/>
      <dgm:t>
        <a:bodyPr/>
        <a:lstStyle/>
        <a:p>
          <a:endParaRPr lang="en-US"/>
        </a:p>
      </dgm:t>
    </dgm:pt>
    <dgm:pt modelId="{7192F5DD-21F3-4165-8F0C-839696C11C83}" type="sibTrans" cxnId="{788B5964-31A7-44D1-AD84-4634E6AD7643}">
      <dgm:prSet/>
      <dgm:spPr/>
      <dgm:t>
        <a:bodyPr/>
        <a:lstStyle/>
        <a:p>
          <a:endParaRPr lang="en-US"/>
        </a:p>
      </dgm:t>
    </dgm:pt>
    <dgm:pt modelId="{F1D9A0B0-3AD8-4D6F-94FD-A7F3331B109C}">
      <dgm:prSet phldrT="[Text]"/>
      <dgm:spPr/>
      <dgm:t>
        <a:bodyPr/>
        <a:lstStyle/>
        <a:p>
          <a:r>
            <a:rPr lang="en-US" dirty="0" smtClean="0">
              <a:latin typeface="Times New Roman" panose="02020603050405020304" pitchFamily="18" charset="0"/>
              <a:cs typeface="Times New Roman" panose="02020603050405020304" pitchFamily="18" charset="0"/>
            </a:rPr>
            <a:t>↓ </a:t>
          </a:r>
          <a:r>
            <a:rPr lang="en-US" dirty="0" smtClean="0"/>
            <a:t>Plasma osmolality and plasma sodium levels</a:t>
          </a:r>
          <a:endParaRPr lang="en-US" dirty="0"/>
        </a:p>
      </dgm:t>
    </dgm:pt>
    <dgm:pt modelId="{993AF025-D9C7-4F4C-A4C5-A52369D4E103}" type="parTrans" cxnId="{B31DA07C-8997-4BD9-9D96-8EF8752BCBF1}">
      <dgm:prSet/>
      <dgm:spPr/>
      <dgm:t>
        <a:bodyPr/>
        <a:lstStyle/>
        <a:p>
          <a:endParaRPr lang="en-US"/>
        </a:p>
      </dgm:t>
    </dgm:pt>
    <dgm:pt modelId="{20771BA7-F41C-4566-9F14-275C23EC021E}" type="sibTrans" cxnId="{B31DA07C-8997-4BD9-9D96-8EF8752BCBF1}">
      <dgm:prSet/>
      <dgm:spPr/>
      <dgm:t>
        <a:bodyPr/>
        <a:lstStyle/>
        <a:p>
          <a:endParaRPr lang="en-US"/>
        </a:p>
      </dgm:t>
    </dgm:pt>
    <dgm:pt modelId="{2C34D3F6-1CC5-4708-961D-45B8780D36B8}">
      <dgm:prSet phldrT="[Text]"/>
      <dgm:spPr/>
      <dgm:t>
        <a:bodyPr/>
        <a:lstStyle/>
        <a:p>
          <a:r>
            <a:rPr lang="en-US" dirty="0" smtClean="0">
              <a:latin typeface="Times New Roman" panose="02020603050405020304" pitchFamily="18" charset="0"/>
              <a:cs typeface="Times New Roman" panose="02020603050405020304" pitchFamily="18" charset="0"/>
            </a:rPr>
            <a:t>↑ </a:t>
          </a:r>
          <a:r>
            <a:rPr lang="en-US" dirty="0" smtClean="0"/>
            <a:t>Uric Acid Excretion</a:t>
          </a:r>
          <a:endParaRPr lang="en-US" dirty="0"/>
        </a:p>
      </dgm:t>
    </dgm:pt>
    <dgm:pt modelId="{A64A179B-6E1B-41A5-9318-7543040B8CE4}" type="parTrans" cxnId="{EC427DE9-49CF-4A65-AF02-1AF864726DD7}">
      <dgm:prSet/>
      <dgm:spPr/>
      <dgm:t>
        <a:bodyPr/>
        <a:lstStyle/>
        <a:p>
          <a:endParaRPr lang="en-US"/>
        </a:p>
      </dgm:t>
    </dgm:pt>
    <dgm:pt modelId="{B249DF07-C18E-4238-A9B8-29C0772F47D3}" type="sibTrans" cxnId="{EC427DE9-49CF-4A65-AF02-1AF864726DD7}">
      <dgm:prSet/>
      <dgm:spPr/>
      <dgm:t>
        <a:bodyPr/>
        <a:lstStyle/>
        <a:p>
          <a:endParaRPr lang="en-US"/>
        </a:p>
      </dgm:t>
    </dgm:pt>
    <dgm:pt modelId="{9598B791-725B-4BD6-86E8-7D19A159649C}">
      <dgm:prSet phldrT="[Text]"/>
      <dgm:spPr/>
      <dgm:t>
        <a:bodyPr/>
        <a:lstStyle/>
        <a:p>
          <a:r>
            <a:rPr lang="en-US" dirty="0" smtClean="0">
              <a:latin typeface="Times New Roman" panose="02020603050405020304" pitchFamily="18" charset="0"/>
              <a:cs typeface="Times New Roman" panose="02020603050405020304" pitchFamily="18" charset="0"/>
            </a:rPr>
            <a:t>↑ </a:t>
          </a:r>
          <a:r>
            <a:rPr lang="en-US" dirty="0" smtClean="0"/>
            <a:t>Renal Blood Flow</a:t>
          </a:r>
          <a:endParaRPr lang="en-US" dirty="0"/>
        </a:p>
      </dgm:t>
    </dgm:pt>
    <dgm:pt modelId="{94F91FDF-34F5-46C9-B73E-7BD478F89133}" type="parTrans" cxnId="{DC7E9BA6-1E69-46B3-A2F4-AC16E98AE462}">
      <dgm:prSet/>
      <dgm:spPr/>
      <dgm:t>
        <a:bodyPr/>
        <a:lstStyle/>
        <a:p>
          <a:endParaRPr lang="en-US"/>
        </a:p>
      </dgm:t>
    </dgm:pt>
    <dgm:pt modelId="{32AA798B-7CAB-475D-A814-9DA30FF18B57}" type="sibTrans" cxnId="{DC7E9BA6-1E69-46B3-A2F4-AC16E98AE462}">
      <dgm:prSet/>
      <dgm:spPr/>
      <dgm:t>
        <a:bodyPr/>
        <a:lstStyle/>
        <a:p>
          <a:endParaRPr lang="en-US"/>
        </a:p>
      </dgm:t>
    </dgm:pt>
    <dgm:pt modelId="{AB99FFC7-D3D2-423D-85B8-1B0E4B8464ED}" type="pres">
      <dgm:prSet presAssocID="{1232D2A0-6905-449B-AB21-6F25A3ACD516}" presName="Name0" presStyleCnt="0">
        <dgm:presLayoutVars>
          <dgm:orgChart val="1"/>
          <dgm:chPref val="1"/>
          <dgm:dir/>
          <dgm:animOne val="branch"/>
          <dgm:animLvl val="lvl"/>
          <dgm:resizeHandles/>
        </dgm:presLayoutVars>
      </dgm:prSet>
      <dgm:spPr/>
      <dgm:t>
        <a:bodyPr/>
        <a:lstStyle/>
        <a:p>
          <a:endParaRPr lang="en-US"/>
        </a:p>
      </dgm:t>
    </dgm:pt>
    <dgm:pt modelId="{CB45467C-17E9-4188-893B-B2BC111B8AFB}" type="pres">
      <dgm:prSet presAssocID="{9598B791-725B-4BD6-86E8-7D19A159649C}" presName="hierRoot1" presStyleCnt="0">
        <dgm:presLayoutVars>
          <dgm:hierBranch val="init"/>
        </dgm:presLayoutVars>
      </dgm:prSet>
      <dgm:spPr/>
    </dgm:pt>
    <dgm:pt modelId="{3AFE105E-4E3C-4D68-95F6-145FBDF2EA41}" type="pres">
      <dgm:prSet presAssocID="{9598B791-725B-4BD6-86E8-7D19A159649C}" presName="rootComposite1" presStyleCnt="0"/>
      <dgm:spPr/>
    </dgm:pt>
    <dgm:pt modelId="{3F08139B-596F-434E-A50E-5EC447C32BE6}" type="pres">
      <dgm:prSet presAssocID="{9598B791-725B-4BD6-86E8-7D19A159649C}" presName="rootText1" presStyleLbl="alignAcc1" presStyleIdx="0" presStyleCnt="0" custLinFactY="-43023" custLinFactNeighborY="-100000">
        <dgm:presLayoutVars>
          <dgm:chPref val="3"/>
        </dgm:presLayoutVars>
      </dgm:prSet>
      <dgm:spPr/>
      <dgm:t>
        <a:bodyPr/>
        <a:lstStyle/>
        <a:p>
          <a:endParaRPr lang="en-US"/>
        </a:p>
      </dgm:t>
    </dgm:pt>
    <dgm:pt modelId="{EDFBBA0C-11D4-4FDA-807C-DD51554A6601}" type="pres">
      <dgm:prSet presAssocID="{9598B791-725B-4BD6-86E8-7D19A159649C}" presName="topArc1" presStyleLbl="parChTrans1D1" presStyleIdx="0" presStyleCnt="12"/>
      <dgm:spPr/>
    </dgm:pt>
    <dgm:pt modelId="{1DCCB28F-96D4-4C59-AD4F-7FBE1BD8325E}" type="pres">
      <dgm:prSet presAssocID="{9598B791-725B-4BD6-86E8-7D19A159649C}" presName="bottomArc1" presStyleLbl="parChTrans1D1" presStyleIdx="1" presStyleCnt="12"/>
      <dgm:spPr/>
    </dgm:pt>
    <dgm:pt modelId="{9F230A6A-4C71-43F0-93A9-A7A51FDCA2A3}" type="pres">
      <dgm:prSet presAssocID="{9598B791-725B-4BD6-86E8-7D19A159649C}" presName="topConnNode1" presStyleLbl="node1" presStyleIdx="0" presStyleCnt="0"/>
      <dgm:spPr/>
      <dgm:t>
        <a:bodyPr/>
        <a:lstStyle/>
        <a:p>
          <a:endParaRPr lang="en-US"/>
        </a:p>
      </dgm:t>
    </dgm:pt>
    <dgm:pt modelId="{AE34B3C2-CD59-4AF5-A384-BEFFA4B6F76D}" type="pres">
      <dgm:prSet presAssocID="{9598B791-725B-4BD6-86E8-7D19A159649C}" presName="hierChild2" presStyleCnt="0"/>
      <dgm:spPr/>
    </dgm:pt>
    <dgm:pt modelId="{0DD1E6D0-31DA-4BEF-BCCF-D9371F2B325A}" type="pres">
      <dgm:prSet presAssocID="{597F7181-F2E8-4B39-A60B-4E9B2935AFB2}" presName="Name28" presStyleLbl="parChTrans1D2" presStyleIdx="0" presStyleCnt="5"/>
      <dgm:spPr/>
      <dgm:t>
        <a:bodyPr/>
        <a:lstStyle/>
        <a:p>
          <a:endParaRPr lang="en-US"/>
        </a:p>
      </dgm:t>
    </dgm:pt>
    <dgm:pt modelId="{23EEEBC2-FE5A-4C9B-B7CA-B161EC9714A7}" type="pres">
      <dgm:prSet presAssocID="{3544F955-9ED3-42D8-96FF-C6168945190A}" presName="hierRoot2" presStyleCnt="0">
        <dgm:presLayoutVars>
          <dgm:hierBranch val="init"/>
        </dgm:presLayoutVars>
      </dgm:prSet>
      <dgm:spPr/>
    </dgm:pt>
    <dgm:pt modelId="{0D49EC40-9E12-455A-A8EC-1C0ECBA88999}" type="pres">
      <dgm:prSet presAssocID="{3544F955-9ED3-42D8-96FF-C6168945190A}" presName="rootComposite2" presStyleCnt="0"/>
      <dgm:spPr/>
    </dgm:pt>
    <dgm:pt modelId="{9B5AA26E-00E2-4CC8-9B7E-22A3ECD724ED}" type="pres">
      <dgm:prSet presAssocID="{3544F955-9ED3-42D8-96FF-C6168945190A}" presName="rootText2" presStyleLbl="alignAcc1" presStyleIdx="0" presStyleCnt="0" custLinFactNeighborY="3866">
        <dgm:presLayoutVars>
          <dgm:chPref val="3"/>
        </dgm:presLayoutVars>
      </dgm:prSet>
      <dgm:spPr/>
      <dgm:t>
        <a:bodyPr/>
        <a:lstStyle/>
        <a:p>
          <a:endParaRPr lang="en-US"/>
        </a:p>
      </dgm:t>
    </dgm:pt>
    <dgm:pt modelId="{9FCE2141-5781-4F4C-A3F8-A2FB299CAFB7}" type="pres">
      <dgm:prSet presAssocID="{3544F955-9ED3-42D8-96FF-C6168945190A}" presName="topArc2" presStyleLbl="parChTrans1D1" presStyleIdx="2" presStyleCnt="12"/>
      <dgm:spPr/>
    </dgm:pt>
    <dgm:pt modelId="{380B99DE-7381-43F7-A569-F5F39F1ACF4D}" type="pres">
      <dgm:prSet presAssocID="{3544F955-9ED3-42D8-96FF-C6168945190A}" presName="bottomArc2" presStyleLbl="parChTrans1D1" presStyleIdx="3" presStyleCnt="12"/>
      <dgm:spPr/>
    </dgm:pt>
    <dgm:pt modelId="{C44BF7C8-5C73-4CD6-8B3B-E0F263B7B313}" type="pres">
      <dgm:prSet presAssocID="{3544F955-9ED3-42D8-96FF-C6168945190A}" presName="topConnNode2" presStyleLbl="node2" presStyleIdx="0" presStyleCnt="0"/>
      <dgm:spPr/>
      <dgm:t>
        <a:bodyPr/>
        <a:lstStyle/>
        <a:p>
          <a:endParaRPr lang="en-US"/>
        </a:p>
      </dgm:t>
    </dgm:pt>
    <dgm:pt modelId="{C1176425-FCC2-4D6B-A829-34106DC84AB6}" type="pres">
      <dgm:prSet presAssocID="{3544F955-9ED3-42D8-96FF-C6168945190A}" presName="hierChild4" presStyleCnt="0"/>
      <dgm:spPr/>
    </dgm:pt>
    <dgm:pt modelId="{957206B9-EE42-4793-8230-5CC318454F84}" type="pres">
      <dgm:prSet presAssocID="{3544F955-9ED3-42D8-96FF-C6168945190A}" presName="hierChild5" presStyleCnt="0"/>
      <dgm:spPr/>
    </dgm:pt>
    <dgm:pt modelId="{976BA004-2416-4F02-BF85-E38EC86D2BD3}" type="pres">
      <dgm:prSet presAssocID="{8A1482AB-00A5-4EED-B6D6-44E4218EC795}" presName="Name28" presStyleLbl="parChTrans1D2" presStyleIdx="1" presStyleCnt="5"/>
      <dgm:spPr/>
      <dgm:t>
        <a:bodyPr/>
        <a:lstStyle/>
        <a:p>
          <a:endParaRPr lang="en-US"/>
        </a:p>
      </dgm:t>
    </dgm:pt>
    <dgm:pt modelId="{083C58C9-6341-40FD-BC4A-447148612D79}" type="pres">
      <dgm:prSet presAssocID="{4650385A-D58B-45A5-BDC0-3D0CDB5D7F72}" presName="hierRoot2" presStyleCnt="0">
        <dgm:presLayoutVars>
          <dgm:hierBranch val="init"/>
        </dgm:presLayoutVars>
      </dgm:prSet>
      <dgm:spPr/>
    </dgm:pt>
    <dgm:pt modelId="{461F28F2-9E65-444C-967A-4676AB47F4F8}" type="pres">
      <dgm:prSet presAssocID="{4650385A-D58B-45A5-BDC0-3D0CDB5D7F72}" presName="rootComposite2" presStyleCnt="0"/>
      <dgm:spPr/>
    </dgm:pt>
    <dgm:pt modelId="{8686C235-09A2-498E-A854-B92D1FE1F9BB}" type="pres">
      <dgm:prSet presAssocID="{4650385A-D58B-45A5-BDC0-3D0CDB5D7F72}" presName="rootText2" presStyleLbl="alignAcc1" presStyleIdx="0" presStyleCnt="0" custLinFactNeighborY="3866">
        <dgm:presLayoutVars>
          <dgm:chPref val="3"/>
        </dgm:presLayoutVars>
      </dgm:prSet>
      <dgm:spPr/>
      <dgm:t>
        <a:bodyPr/>
        <a:lstStyle/>
        <a:p>
          <a:endParaRPr lang="en-US"/>
        </a:p>
      </dgm:t>
    </dgm:pt>
    <dgm:pt modelId="{565DC54E-BA83-4190-997F-1BAB58BB1E0C}" type="pres">
      <dgm:prSet presAssocID="{4650385A-D58B-45A5-BDC0-3D0CDB5D7F72}" presName="topArc2" presStyleLbl="parChTrans1D1" presStyleIdx="4" presStyleCnt="12"/>
      <dgm:spPr/>
    </dgm:pt>
    <dgm:pt modelId="{6C688FAD-A7E9-4A3B-8690-AD006FC8683B}" type="pres">
      <dgm:prSet presAssocID="{4650385A-D58B-45A5-BDC0-3D0CDB5D7F72}" presName="bottomArc2" presStyleLbl="parChTrans1D1" presStyleIdx="5" presStyleCnt="12"/>
      <dgm:spPr/>
    </dgm:pt>
    <dgm:pt modelId="{FA3291F1-C58F-47BB-810B-33B7632AF51D}" type="pres">
      <dgm:prSet presAssocID="{4650385A-D58B-45A5-BDC0-3D0CDB5D7F72}" presName="topConnNode2" presStyleLbl="node2" presStyleIdx="0" presStyleCnt="0"/>
      <dgm:spPr/>
      <dgm:t>
        <a:bodyPr/>
        <a:lstStyle/>
        <a:p>
          <a:endParaRPr lang="en-US"/>
        </a:p>
      </dgm:t>
    </dgm:pt>
    <dgm:pt modelId="{37B31DF8-6411-4BB6-8FD9-FD08F38109D6}" type="pres">
      <dgm:prSet presAssocID="{4650385A-D58B-45A5-BDC0-3D0CDB5D7F72}" presName="hierChild4" presStyleCnt="0"/>
      <dgm:spPr/>
    </dgm:pt>
    <dgm:pt modelId="{09BD3171-D387-4A36-B7AB-A105D64ED0F8}" type="pres">
      <dgm:prSet presAssocID="{4650385A-D58B-45A5-BDC0-3D0CDB5D7F72}" presName="hierChild5" presStyleCnt="0"/>
      <dgm:spPr/>
    </dgm:pt>
    <dgm:pt modelId="{D70984FE-D702-41DB-A683-F36854FB6103}" type="pres">
      <dgm:prSet presAssocID="{8C4B442C-602A-4A9A-BD5F-4AE077477D41}" presName="Name28" presStyleLbl="parChTrans1D2" presStyleIdx="2" presStyleCnt="5"/>
      <dgm:spPr/>
      <dgm:t>
        <a:bodyPr/>
        <a:lstStyle/>
        <a:p>
          <a:endParaRPr lang="en-US"/>
        </a:p>
      </dgm:t>
    </dgm:pt>
    <dgm:pt modelId="{B1B01D86-F9F5-42D6-B8B2-8B49247A4EF2}" type="pres">
      <dgm:prSet presAssocID="{234FFA94-2D90-4D7C-BC35-85F7536BA03B}" presName="hierRoot2" presStyleCnt="0">
        <dgm:presLayoutVars>
          <dgm:hierBranch val="init"/>
        </dgm:presLayoutVars>
      </dgm:prSet>
      <dgm:spPr/>
    </dgm:pt>
    <dgm:pt modelId="{5F4D9027-87F7-4A33-8B07-E9FD671695F7}" type="pres">
      <dgm:prSet presAssocID="{234FFA94-2D90-4D7C-BC35-85F7536BA03B}" presName="rootComposite2" presStyleCnt="0"/>
      <dgm:spPr/>
    </dgm:pt>
    <dgm:pt modelId="{B8578286-DE29-4D02-B28B-0171E868E7D2}" type="pres">
      <dgm:prSet presAssocID="{234FFA94-2D90-4D7C-BC35-85F7536BA03B}" presName="rootText2" presStyleLbl="alignAcc1" presStyleIdx="0" presStyleCnt="0" custLinFactNeighborY="3866">
        <dgm:presLayoutVars>
          <dgm:chPref val="3"/>
        </dgm:presLayoutVars>
      </dgm:prSet>
      <dgm:spPr/>
      <dgm:t>
        <a:bodyPr/>
        <a:lstStyle/>
        <a:p>
          <a:endParaRPr lang="en-US"/>
        </a:p>
      </dgm:t>
    </dgm:pt>
    <dgm:pt modelId="{273F89A7-FA85-48F4-BCE0-E411BA5AFB04}" type="pres">
      <dgm:prSet presAssocID="{234FFA94-2D90-4D7C-BC35-85F7536BA03B}" presName="topArc2" presStyleLbl="parChTrans1D1" presStyleIdx="6" presStyleCnt="12"/>
      <dgm:spPr/>
    </dgm:pt>
    <dgm:pt modelId="{74EE1A54-9ED7-42E8-9BA5-7AA7863C42D8}" type="pres">
      <dgm:prSet presAssocID="{234FFA94-2D90-4D7C-BC35-85F7536BA03B}" presName="bottomArc2" presStyleLbl="parChTrans1D1" presStyleIdx="7" presStyleCnt="12"/>
      <dgm:spPr/>
    </dgm:pt>
    <dgm:pt modelId="{D7F1982A-F14F-4237-8D16-4AC887E977D9}" type="pres">
      <dgm:prSet presAssocID="{234FFA94-2D90-4D7C-BC35-85F7536BA03B}" presName="topConnNode2" presStyleLbl="node2" presStyleIdx="0" presStyleCnt="0"/>
      <dgm:spPr/>
      <dgm:t>
        <a:bodyPr/>
        <a:lstStyle/>
        <a:p>
          <a:endParaRPr lang="en-US"/>
        </a:p>
      </dgm:t>
    </dgm:pt>
    <dgm:pt modelId="{19A9E15E-D1D8-4B4E-8430-9BE282D5B673}" type="pres">
      <dgm:prSet presAssocID="{234FFA94-2D90-4D7C-BC35-85F7536BA03B}" presName="hierChild4" presStyleCnt="0"/>
      <dgm:spPr/>
    </dgm:pt>
    <dgm:pt modelId="{9F6FC1CB-5A39-4DE1-8DB9-A4F5FF8AECF8}" type="pres">
      <dgm:prSet presAssocID="{234FFA94-2D90-4D7C-BC35-85F7536BA03B}" presName="hierChild5" presStyleCnt="0"/>
      <dgm:spPr/>
    </dgm:pt>
    <dgm:pt modelId="{9DA7678B-394A-427D-9BB2-C497E627DBB2}" type="pres">
      <dgm:prSet presAssocID="{993AF025-D9C7-4F4C-A4C5-A52369D4E103}" presName="Name28" presStyleLbl="parChTrans1D2" presStyleIdx="3" presStyleCnt="5"/>
      <dgm:spPr/>
      <dgm:t>
        <a:bodyPr/>
        <a:lstStyle/>
        <a:p>
          <a:endParaRPr lang="en-US"/>
        </a:p>
      </dgm:t>
    </dgm:pt>
    <dgm:pt modelId="{71E893AD-A6B5-4552-8A5D-FBDA5FD9882E}" type="pres">
      <dgm:prSet presAssocID="{F1D9A0B0-3AD8-4D6F-94FD-A7F3331B109C}" presName="hierRoot2" presStyleCnt="0">
        <dgm:presLayoutVars>
          <dgm:hierBranch val="init"/>
        </dgm:presLayoutVars>
      </dgm:prSet>
      <dgm:spPr/>
    </dgm:pt>
    <dgm:pt modelId="{935BBCF2-B0E0-4BF1-9CCC-68FBEBD4C3E1}" type="pres">
      <dgm:prSet presAssocID="{F1D9A0B0-3AD8-4D6F-94FD-A7F3331B109C}" presName="rootComposite2" presStyleCnt="0"/>
      <dgm:spPr/>
    </dgm:pt>
    <dgm:pt modelId="{0BBBD392-55FD-4B5A-85C8-BA2AA3CEA0B9}" type="pres">
      <dgm:prSet presAssocID="{F1D9A0B0-3AD8-4D6F-94FD-A7F3331B109C}" presName="rootText2" presStyleLbl="alignAcc1" presStyleIdx="0" presStyleCnt="0" custLinFactNeighborY="3866">
        <dgm:presLayoutVars>
          <dgm:chPref val="3"/>
        </dgm:presLayoutVars>
      </dgm:prSet>
      <dgm:spPr/>
      <dgm:t>
        <a:bodyPr/>
        <a:lstStyle/>
        <a:p>
          <a:endParaRPr lang="en-US"/>
        </a:p>
      </dgm:t>
    </dgm:pt>
    <dgm:pt modelId="{02593560-B204-4A16-B750-06A610697E6B}" type="pres">
      <dgm:prSet presAssocID="{F1D9A0B0-3AD8-4D6F-94FD-A7F3331B109C}" presName="topArc2" presStyleLbl="parChTrans1D1" presStyleIdx="8" presStyleCnt="12"/>
      <dgm:spPr/>
    </dgm:pt>
    <dgm:pt modelId="{9B322128-5779-4F0D-863D-83C30A7A6CEC}" type="pres">
      <dgm:prSet presAssocID="{F1D9A0B0-3AD8-4D6F-94FD-A7F3331B109C}" presName="bottomArc2" presStyleLbl="parChTrans1D1" presStyleIdx="9" presStyleCnt="12"/>
      <dgm:spPr/>
    </dgm:pt>
    <dgm:pt modelId="{F1A26C0F-3440-4478-9ACC-5A55233AB494}" type="pres">
      <dgm:prSet presAssocID="{F1D9A0B0-3AD8-4D6F-94FD-A7F3331B109C}" presName="topConnNode2" presStyleLbl="node2" presStyleIdx="0" presStyleCnt="0"/>
      <dgm:spPr/>
      <dgm:t>
        <a:bodyPr/>
        <a:lstStyle/>
        <a:p>
          <a:endParaRPr lang="en-US"/>
        </a:p>
      </dgm:t>
    </dgm:pt>
    <dgm:pt modelId="{36803155-C7E1-4ACF-94A2-E973CB827532}" type="pres">
      <dgm:prSet presAssocID="{F1D9A0B0-3AD8-4D6F-94FD-A7F3331B109C}" presName="hierChild4" presStyleCnt="0"/>
      <dgm:spPr/>
    </dgm:pt>
    <dgm:pt modelId="{7587F12C-AE63-41E5-8A0F-950940F9D2DF}" type="pres">
      <dgm:prSet presAssocID="{F1D9A0B0-3AD8-4D6F-94FD-A7F3331B109C}" presName="hierChild5" presStyleCnt="0"/>
      <dgm:spPr/>
    </dgm:pt>
    <dgm:pt modelId="{DC0D3D35-DD5B-4F20-94C0-FC74DD2D3A26}" type="pres">
      <dgm:prSet presAssocID="{A64A179B-6E1B-41A5-9318-7543040B8CE4}" presName="Name28" presStyleLbl="parChTrans1D2" presStyleIdx="4" presStyleCnt="5"/>
      <dgm:spPr/>
      <dgm:t>
        <a:bodyPr/>
        <a:lstStyle/>
        <a:p>
          <a:endParaRPr lang="en-US"/>
        </a:p>
      </dgm:t>
    </dgm:pt>
    <dgm:pt modelId="{3B63651C-37DC-4D55-8A8D-BC1C482B1916}" type="pres">
      <dgm:prSet presAssocID="{2C34D3F6-1CC5-4708-961D-45B8780D36B8}" presName="hierRoot2" presStyleCnt="0">
        <dgm:presLayoutVars>
          <dgm:hierBranch val="init"/>
        </dgm:presLayoutVars>
      </dgm:prSet>
      <dgm:spPr/>
    </dgm:pt>
    <dgm:pt modelId="{51B09A29-2F7E-4F24-B46F-85E8C712C114}" type="pres">
      <dgm:prSet presAssocID="{2C34D3F6-1CC5-4708-961D-45B8780D36B8}" presName="rootComposite2" presStyleCnt="0"/>
      <dgm:spPr/>
    </dgm:pt>
    <dgm:pt modelId="{C0FF2ED0-A6B3-40D0-AC85-5CE80F26102F}" type="pres">
      <dgm:prSet presAssocID="{2C34D3F6-1CC5-4708-961D-45B8780D36B8}" presName="rootText2" presStyleLbl="alignAcc1" presStyleIdx="0" presStyleCnt="0" custLinFactNeighborY="3866">
        <dgm:presLayoutVars>
          <dgm:chPref val="3"/>
        </dgm:presLayoutVars>
      </dgm:prSet>
      <dgm:spPr/>
      <dgm:t>
        <a:bodyPr/>
        <a:lstStyle/>
        <a:p>
          <a:endParaRPr lang="en-US"/>
        </a:p>
      </dgm:t>
    </dgm:pt>
    <dgm:pt modelId="{A9B5C565-E126-4EE1-A850-BFB2D1A301E0}" type="pres">
      <dgm:prSet presAssocID="{2C34D3F6-1CC5-4708-961D-45B8780D36B8}" presName="topArc2" presStyleLbl="parChTrans1D1" presStyleIdx="10" presStyleCnt="12"/>
      <dgm:spPr/>
    </dgm:pt>
    <dgm:pt modelId="{8F3D9CA2-AD1F-4B96-A6A2-553357B6B4B0}" type="pres">
      <dgm:prSet presAssocID="{2C34D3F6-1CC5-4708-961D-45B8780D36B8}" presName="bottomArc2" presStyleLbl="parChTrans1D1" presStyleIdx="11" presStyleCnt="12"/>
      <dgm:spPr/>
    </dgm:pt>
    <dgm:pt modelId="{048FFD95-8265-41A9-9141-A85A87282C12}" type="pres">
      <dgm:prSet presAssocID="{2C34D3F6-1CC5-4708-961D-45B8780D36B8}" presName="topConnNode2" presStyleLbl="node2" presStyleIdx="0" presStyleCnt="0"/>
      <dgm:spPr/>
      <dgm:t>
        <a:bodyPr/>
        <a:lstStyle/>
        <a:p>
          <a:endParaRPr lang="en-US"/>
        </a:p>
      </dgm:t>
    </dgm:pt>
    <dgm:pt modelId="{28407786-E639-4CC5-B7A4-749164E0F416}" type="pres">
      <dgm:prSet presAssocID="{2C34D3F6-1CC5-4708-961D-45B8780D36B8}" presName="hierChild4" presStyleCnt="0"/>
      <dgm:spPr/>
    </dgm:pt>
    <dgm:pt modelId="{F5ABA0AF-BA3D-464B-9160-16A103625857}" type="pres">
      <dgm:prSet presAssocID="{2C34D3F6-1CC5-4708-961D-45B8780D36B8}" presName="hierChild5" presStyleCnt="0"/>
      <dgm:spPr/>
    </dgm:pt>
    <dgm:pt modelId="{D1FF4A90-719D-4661-993A-90C33398D410}" type="pres">
      <dgm:prSet presAssocID="{9598B791-725B-4BD6-86E8-7D19A159649C}" presName="hierChild3" presStyleCnt="0"/>
      <dgm:spPr/>
    </dgm:pt>
  </dgm:ptLst>
  <dgm:cxnLst>
    <dgm:cxn modelId="{1C0E808D-16DE-461C-B7C8-8297AB703D8B}" type="presOf" srcId="{3544F955-9ED3-42D8-96FF-C6168945190A}" destId="{C44BF7C8-5C73-4CD6-8B3B-E0F263B7B313}" srcOrd="1" destOrd="0" presId="urn:microsoft.com/office/officeart/2008/layout/HalfCircleOrganizationChart"/>
    <dgm:cxn modelId="{B75B0989-8C36-4BC3-938E-BB7BFC8C5304}" type="presOf" srcId="{4650385A-D58B-45A5-BDC0-3D0CDB5D7F72}" destId="{8686C235-09A2-498E-A854-B92D1FE1F9BB}" srcOrd="0" destOrd="0" presId="urn:microsoft.com/office/officeart/2008/layout/HalfCircleOrganizationChart"/>
    <dgm:cxn modelId="{A62819F3-5C4C-42AF-B3F5-3C97C3456D95}" type="presOf" srcId="{9598B791-725B-4BD6-86E8-7D19A159649C}" destId="{9F230A6A-4C71-43F0-93A9-A7A51FDCA2A3}" srcOrd="1" destOrd="0" presId="urn:microsoft.com/office/officeart/2008/layout/HalfCircleOrganizationChart"/>
    <dgm:cxn modelId="{788B5964-31A7-44D1-AD84-4634E6AD7643}" srcId="{9598B791-725B-4BD6-86E8-7D19A159649C}" destId="{234FFA94-2D90-4D7C-BC35-85F7536BA03B}" srcOrd="2" destOrd="0" parTransId="{8C4B442C-602A-4A9A-BD5F-4AE077477D41}" sibTransId="{7192F5DD-21F3-4165-8F0C-839696C11C83}"/>
    <dgm:cxn modelId="{EC427DE9-49CF-4A65-AF02-1AF864726DD7}" srcId="{9598B791-725B-4BD6-86E8-7D19A159649C}" destId="{2C34D3F6-1CC5-4708-961D-45B8780D36B8}" srcOrd="4" destOrd="0" parTransId="{A64A179B-6E1B-41A5-9318-7543040B8CE4}" sibTransId="{B249DF07-C18E-4238-A9B8-29C0772F47D3}"/>
    <dgm:cxn modelId="{B152D22F-ECBA-450B-A7FA-04A810274ED2}" type="presOf" srcId="{597F7181-F2E8-4B39-A60B-4E9B2935AFB2}" destId="{0DD1E6D0-31DA-4BEF-BCCF-D9371F2B325A}" srcOrd="0" destOrd="0" presId="urn:microsoft.com/office/officeart/2008/layout/HalfCircleOrganizationChart"/>
    <dgm:cxn modelId="{271E625C-C82E-4696-8167-8D5838CFBAE2}" type="presOf" srcId="{993AF025-D9C7-4F4C-A4C5-A52369D4E103}" destId="{9DA7678B-394A-427D-9BB2-C497E627DBB2}" srcOrd="0" destOrd="0" presId="urn:microsoft.com/office/officeart/2008/layout/HalfCircleOrganizationChart"/>
    <dgm:cxn modelId="{3FFF888A-5DBE-4CF4-85A6-5EE9F92792F3}" type="presOf" srcId="{2C34D3F6-1CC5-4708-961D-45B8780D36B8}" destId="{C0FF2ED0-A6B3-40D0-AC85-5CE80F26102F}" srcOrd="0" destOrd="0" presId="urn:microsoft.com/office/officeart/2008/layout/HalfCircleOrganizationChart"/>
    <dgm:cxn modelId="{F5179A39-37B3-40A3-A77F-AEEA4E295858}" srcId="{9598B791-725B-4BD6-86E8-7D19A159649C}" destId="{4650385A-D58B-45A5-BDC0-3D0CDB5D7F72}" srcOrd="1" destOrd="0" parTransId="{8A1482AB-00A5-4EED-B6D6-44E4218EC795}" sibTransId="{DB295BBB-E6A3-4353-929E-6037E4E82277}"/>
    <dgm:cxn modelId="{B31DA07C-8997-4BD9-9D96-8EF8752BCBF1}" srcId="{9598B791-725B-4BD6-86E8-7D19A159649C}" destId="{F1D9A0B0-3AD8-4D6F-94FD-A7F3331B109C}" srcOrd="3" destOrd="0" parTransId="{993AF025-D9C7-4F4C-A4C5-A52369D4E103}" sibTransId="{20771BA7-F41C-4566-9F14-275C23EC021E}"/>
    <dgm:cxn modelId="{5793ED11-9E2C-4FDD-9471-EFF3ED3EC2A2}" type="presOf" srcId="{1232D2A0-6905-449B-AB21-6F25A3ACD516}" destId="{AB99FFC7-D3D2-423D-85B8-1B0E4B8464ED}" srcOrd="0" destOrd="0" presId="urn:microsoft.com/office/officeart/2008/layout/HalfCircleOrganizationChart"/>
    <dgm:cxn modelId="{36902826-401B-4DD3-BEDC-F5C76E49156F}" type="presOf" srcId="{234FFA94-2D90-4D7C-BC35-85F7536BA03B}" destId="{D7F1982A-F14F-4237-8D16-4AC887E977D9}" srcOrd="1" destOrd="0" presId="urn:microsoft.com/office/officeart/2008/layout/HalfCircleOrganizationChart"/>
    <dgm:cxn modelId="{DC7E9BA6-1E69-46B3-A2F4-AC16E98AE462}" srcId="{1232D2A0-6905-449B-AB21-6F25A3ACD516}" destId="{9598B791-725B-4BD6-86E8-7D19A159649C}" srcOrd="0" destOrd="0" parTransId="{94F91FDF-34F5-46C9-B73E-7BD478F89133}" sibTransId="{32AA798B-7CAB-475D-A814-9DA30FF18B57}"/>
    <dgm:cxn modelId="{2A6D8A35-C31B-4BE5-BA06-38E0C972833A}" type="presOf" srcId="{9598B791-725B-4BD6-86E8-7D19A159649C}" destId="{3F08139B-596F-434E-A50E-5EC447C32BE6}" srcOrd="0" destOrd="0" presId="urn:microsoft.com/office/officeart/2008/layout/HalfCircleOrganizationChart"/>
    <dgm:cxn modelId="{410E6B57-ADC9-4D4B-9292-9E39623DD614}" type="presOf" srcId="{3544F955-9ED3-42D8-96FF-C6168945190A}" destId="{9B5AA26E-00E2-4CC8-9B7E-22A3ECD724ED}" srcOrd="0" destOrd="0" presId="urn:microsoft.com/office/officeart/2008/layout/HalfCircleOrganizationChart"/>
    <dgm:cxn modelId="{3B72AD2F-0497-4369-9A34-F78E1AFEB1C0}" type="presOf" srcId="{F1D9A0B0-3AD8-4D6F-94FD-A7F3331B109C}" destId="{F1A26C0F-3440-4478-9ACC-5A55233AB494}" srcOrd="1" destOrd="0" presId="urn:microsoft.com/office/officeart/2008/layout/HalfCircleOrganizationChart"/>
    <dgm:cxn modelId="{F4DD4675-457E-4A30-B332-5927706BC126}" type="presOf" srcId="{8A1482AB-00A5-4EED-B6D6-44E4218EC795}" destId="{976BA004-2416-4F02-BF85-E38EC86D2BD3}" srcOrd="0" destOrd="0" presId="urn:microsoft.com/office/officeart/2008/layout/HalfCircleOrganizationChart"/>
    <dgm:cxn modelId="{7A1238EB-ED7E-4723-9F7B-4D19592DD193}" type="presOf" srcId="{2C34D3F6-1CC5-4708-961D-45B8780D36B8}" destId="{048FFD95-8265-41A9-9141-A85A87282C12}" srcOrd="1" destOrd="0" presId="urn:microsoft.com/office/officeart/2008/layout/HalfCircleOrganizationChart"/>
    <dgm:cxn modelId="{A06B2D3F-95B2-4C94-8BB2-7A83AB679846}" type="presOf" srcId="{4650385A-D58B-45A5-BDC0-3D0CDB5D7F72}" destId="{FA3291F1-C58F-47BB-810B-33B7632AF51D}" srcOrd="1" destOrd="0" presId="urn:microsoft.com/office/officeart/2008/layout/HalfCircleOrganizationChart"/>
    <dgm:cxn modelId="{145DFE66-D577-4B31-A4D9-A79FA83156D6}" type="presOf" srcId="{F1D9A0B0-3AD8-4D6F-94FD-A7F3331B109C}" destId="{0BBBD392-55FD-4B5A-85C8-BA2AA3CEA0B9}" srcOrd="0" destOrd="0" presId="urn:microsoft.com/office/officeart/2008/layout/HalfCircleOrganizationChart"/>
    <dgm:cxn modelId="{327FEA22-56D7-49F2-A9C6-EA6B5964AA68}" type="presOf" srcId="{A64A179B-6E1B-41A5-9318-7543040B8CE4}" destId="{DC0D3D35-DD5B-4F20-94C0-FC74DD2D3A26}" srcOrd="0" destOrd="0" presId="urn:microsoft.com/office/officeart/2008/layout/HalfCircleOrganizationChart"/>
    <dgm:cxn modelId="{A0A155DF-7598-4B73-A503-DF7E9267A96B}" type="presOf" srcId="{8C4B442C-602A-4A9A-BD5F-4AE077477D41}" destId="{D70984FE-D702-41DB-A683-F36854FB6103}" srcOrd="0" destOrd="0" presId="urn:microsoft.com/office/officeart/2008/layout/HalfCircleOrganizationChart"/>
    <dgm:cxn modelId="{F363AE94-EC85-4D95-ACCC-97D83FF6EA7C}" srcId="{9598B791-725B-4BD6-86E8-7D19A159649C}" destId="{3544F955-9ED3-42D8-96FF-C6168945190A}" srcOrd="0" destOrd="0" parTransId="{597F7181-F2E8-4B39-A60B-4E9B2935AFB2}" sibTransId="{9C29766E-80D9-42E6-97F0-2C012317AF74}"/>
    <dgm:cxn modelId="{507590D1-D038-4293-8047-9C9978C4D1E0}" type="presOf" srcId="{234FFA94-2D90-4D7C-BC35-85F7536BA03B}" destId="{B8578286-DE29-4D02-B28B-0171E868E7D2}" srcOrd="0" destOrd="0" presId="urn:microsoft.com/office/officeart/2008/layout/HalfCircleOrganizationChart"/>
    <dgm:cxn modelId="{28FA268F-7EBF-41F0-ADFB-8AA907D39280}" type="presParOf" srcId="{AB99FFC7-D3D2-423D-85B8-1B0E4B8464ED}" destId="{CB45467C-17E9-4188-893B-B2BC111B8AFB}" srcOrd="0" destOrd="0" presId="urn:microsoft.com/office/officeart/2008/layout/HalfCircleOrganizationChart"/>
    <dgm:cxn modelId="{0B477C4C-1176-46E3-9CE3-E0628975FB05}" type="presParOf" srcId="{CB45467C-17E9-4188-893B-B2BC111B8AFB}" destId="{3AFE105E-4E3C-4D68-95F6-145FBDF2EA41}" srcOrd="0" destOrd="0" presId="urn:microsoft.com/office/officeart/2008/layout/HalfCircleOrganizationChart"/>
    <dgm:cxn modelId="{5588BF59-E7BA-4721-BC6F-E4DA95212A16}" type="presParOf" srcId="{3AFE105E-4E3C-4D68-95F6-145FBDF2EA41}" destId="{3F08139B-596F-434E-A50E-5EC447C32BE6}" srcOrd="0" destOrd="0" presId="urn:microsoft.com/office/officeart/2008/layout/HalfCircleOrganizationChart"/>
    <dgm:cxn modelId="{50D75C2E-881F-4570-8531-C316B7631D84}" type="presParOf" srcId="{3AFE105E-4E3C-4D68-95F6-145FBDF2EA41}" destId="{EDFBBA0C-11D4-4FDA-807C-DD51554A6601}" srcOrd="1" destOrd="0" presId="urn:microsoft.com/office/officeart/2008/layout/HalfCircleOrganizationChart"/>
    <dgm:cxn modelId="{A46AF42C-65C3-4200-B43B-24F4C2475230}" type="presParOf" srcId="{3AFE105E-4E3C-4D68-95F6-145FBDF2EA41}" destId="{1DCCB28F-96D4-4C59-AD4F-7FBE1BD8325E}" srcOrd="2" destOrd="0" presId="urn:microsoft.com/office/officeart/2008/layout/HalfCircleOrganizationChart"/>
    <dgm:cxn modelId="{6794CCAB-5D30-4129-A0A2-D996F2547338}" type="presParOf" srcId="{3AFE105E-4E3C-4D68-95F6-145FBDF2EA41}" destId="{9F230A6A-4C71-43F0-93A9-A7A51FDCA2A3}" srcOrd="3" destOrd="0" presId="urn:microsoft.com/office/officeart/2008/layout/HalfCircleOrganizationChart"/>
    <dgm:cxn modelId="{E0022ABA-3899-43AB-82C4-391999043A81}" type="presParOf" srcId="{CB45467C-17E9-4188-893B-B2BC111B8AFB}" destId="{AE34B3C2-CD59-4AF5-A384-BEFFA4B6F76D}" srcOrd="1" destOrd="0" presId="urn:microsoft.com/office/officeart/2008/layout/HalfCircleOrganizationChart"/>
    <dgm:cxn modelId="{A2986F84-F5CB-467F-BD96-B0104D59C78D}" type="presParOf" srcId="{AE34B3C2-CD59-4AF5-A384-BEFFA4B6F76D}" destId="{0DD1E6D0-31DA-4BEF-BCCF-D9371F2B325A}" srcOrd="0" destOrd="0" presId="urn:microsoft.com/office/officeart/2008/layout/HalfCircleOrganizationChart"/>
    <dgm:cxn modelId="{C5AB08E3-2E0D-4B91-A494-03659CB8DBB7}" type="presParOf" srcId="{AE34B3C2-CD59-4AF5-A384-BEFFA4B6F76D}" destId="{23EEEBC2-FE5A-4C9B-B7CA-B161EC9714A7}" srcOrd="1" destOrd="0" presId="urn:microsoft.com/office/officeart/2008/layout/HalfCircleOrganizationChart"/>
    <dgm:cxn modelId="{95ECECA1-AA9F-414E-B6E4-95DF87DA36B4}" type="presParOf" srcId="{23EEEBC2-FE5A-4C9B-B7CA-B161EC9714A7}" destId="{0D49EC40-9E12-455A-A8EC-1C0ECBA88999}" srcOrd="0" destOrd="0" presId="urn:microsoft.com/office/officeart/2008/layout/HalfCircleOrganizationChart"/>
    <dgm:cxn modelId="{964C0AE0-405E-41E2-B8F2-9D095A90B88A}" type="presParOf" srcId="{0D49EC40-9E12-455A-A8EC-1C0ECBA88999}" destId="{9B5AA26E-00E2-4CC8-9B7E-22A3ECD724ED}" srcOrd="0" destOrd="0" presId="urn:microsoft.com/office/officeart/2008/layout/HalfCircleOrganizationChart"/>
    <dgm:cxn modelId="{E53AB1D4-CB8B-4238-A949-9F670ED29648}" type="presParOf" srcId="{0D49EC40-9E12-455A-A8EC-1C0ECBA88999}" destId="{9FCE2141-5781-4F4C-A3F8-A2FB299CAFB7}" srcOrd="1" destOrd="0" presId="urn:microsoft.com/office/officeart/2008/layout/HalfCircleOrganizationChart"/>
    <dgm:cxn modelId="{1F50E929-9BE4-4B73-A9F2-729403CCC593}" type="presParOf" srcId="{0D49EC40-9E12-455A-A8EC-1C0ECBA88999}" destId="{380B99DE-7381-43F7-A569-F5F39F1ACF4D}" srcOrd="2" destOrd="0" presId="urn:microsoft.com/office/officeart/2008/layout/HalfCircleOrganizationChart"/>
    <dgm:cxn modelId="{3873E41C-21AA-403D-BA2F-4F029BC1FA71}" type="presParOf" srcId="{0D49EC40-9E12-455A-A8EC-1C0ECBA88999}" destId="{C44BF7C8-5C73-4CD6-8B3B-E0F263B7B313}" srcOrd="3" destOrd="0" presId="urn:microsoft.com/office/officeart/2008/layout/HalfCircleOrganizationChart"/>
    <dgm:cxn modelId="{32255A09-C37C-4512-869B-D1BC75F9223D}" type="presParOf" srcId="{23EEEBC2-FE5A-4C9B-B7CA-B161EC9714A7}" destId="{C1176425-FCC2-4D6B-A829-34106DC84AB6}" srcOrd="1" destOrd="0" presId="urn:microsoft.com/office/officeart/2008/layout/HalfCircleOrganizationChart"/>
    <dgm:cxn modelId="{20FC92EA-9A82-440B-BB32-F64C64B5A81F}" type="presParOf" srcId="{23EEEBC2-FE5A-4C9B-B7CA-B161EC9714A7}" destId="{957206B9-EE42-4793-8230-5CC318454F84}" srcOrd="2" destOrd="0" presId="urn:microsoft.com/office/officeart/2008/layout/HalfCircleOrganizationChart"/>
    <dgm:cxn modelId="{1E6046DA-6070-4952-B0C4-960B4D8FA555}" type="presParOf" srcId="{AE34B3C2-CD59-4AF5-A384-BEFFA4B6F76D}" destId="{976BA004-2416-4F02-BF85-E38EC86D2BD3}" srcOrd="2" destOrd="0" presId="urn:microsoft.com/office/officeart/2008/layout/HalfCircleOrganizationChart"/>
    <dgm:cxn modelId="{25D0D2FF-6504-49E4-A7CA-1077095C880F}" type="presParOf" srcId="{AE34B3C2-CD59-4AF5-A384-BEFFA4B6F76D}" destId="{083C58C9-6341-40FD-BC4A-447148612D79}" srcOrd="3" destOrd="0" presId="urn:microsoft.com/office/officeart/2008/layout/HalfCircleOrganizationChart"/>
    <dgm:cxn modelId="{182E6E99-7409-4D70-A501-02F79BD9CCDB}" type="presParOf" srcId="{083C58C9-6341-40FD-BC4A-447148612D79}" destId="{461F28F2-9E65-444C-967A-4676AB47F4F8}" srcOrd="0" destOrd="0" presId="urn:microsoft.com/office/officeart/2008/layout/HalfCircleOrganizationChart"/>
    <dgm:cxn modelId="{7F5B4160-C551-4BB4-9A41-6997F6C7554A}" type="presParOf" srcId="{461F28F2-9E65-444C-967A-4676AB47F4F8}" destId="{8686C235-09A2-498E-A854-B92D1FE1F9BB}" srcOrd="0" destOrd="0" presId="urn:microsoft.com/office/officeart/2008/layout/HalfCircleOrganizationChart"/>
    <dgm:cxn modelId="{D834CC62-6CB0-44B1-A36B-00A43C3F0FC3}" type="presParOf" srcId="{461F28F2-9E65-444C-967A-4676AB47F4F8}" destId="{565DC54E-BA83-4190-997F-1BAB58BB1E0C}" srcOrd="1" destOrd="0" presId="urn:microsoft.com/office/officeart/2008/layout/HalfCircleOrganizationChart"/>
    <dgm:cxn modelId="{A7ABCFB3-7470-4390-8D7C-4C6F053D8A24}" type="presParOf" srcId="{461F28F2-9E65-444C-967A-4676AB47F4F8}" destId="{6C688FAD-A7E9-4A3B-8690-AD006FC8683B}" srcOrd="2" destOrd="0" presId="urn:microsoft.com/office/officeart/2008/layout/HalfCircleOrganizationChart"/>
    <dgm:cxn modelId="{DF2B30B6-D4E2-4F47-9D4E-BBE629666A3F}" type="presParOf" srcId="{461F28F2-9E65-444C-967A-4676AB47F4F8}" destId="{FA3291F1-C58F-47BB-810B-33B7632AF51D}" srcOrd="3" destOrd="0" presId="urn:microsoft.com/office/officeart/2008/layout/HalfCircleOrganizationChart"/>
    <dgm:cxn modelId="{C68CC5A5-4567-42BE-B42E-33645BA3B9A6}" type="presParOf" srcId="{083C58C9-6341-40FD-BC4A-447148612D79}" destId="{37B31DF8-6411-4BB6-8FD9-FD08F38109D6}" srcOrd="1" destOrd="0" presId="urn:microsoft.com/office/officeart/2008/layout/HalfCircleOrganizationChart"/>
    <dgm:cxn modelId="{8E645425-88AD-4495-9F3B-4CD9DE0912BF}" type="presParOf" srcId="{083C58C9-6341-40FD-BC4A-447148612D79}" destId="{09BD3171-D387-4A36-B7AB-A105D64ED0F8}" srcOrd="2" destOrd="0" presId="urn:microsoft.com/office/officeart/2008/layout/HalfCircleOrganizationChart"/>
    <dgm:cxn modelId="{00245664-4442-4831-A4AA-4044285C2F9B}" type="presParOf" srcId="{AE34B3C2-CD59-4AF5-A384-BEFFA4B6F76D}" destId="{D70984FE-D702-41DB-A683-F36854FB6103}" srcOrd="4" destOrd="0" presId="urn:microsoft.com/office/officeart/2008/layout/HalfCircleOrganizationChart"/>
    <dgm:cxn modelId="{C2F801B6-2258-4E39-9526-BC38E09BF8C3}" type="presParOf" srcId="{AE34B3C2-CD59-4AF5-A384-BEFFA4B6F76D}" destId="{B1B01D86-F9F5-42D6-B8B2-8B49247A4EF2}" srcOrd="5" destOrd="0" presId="urn:microsoft.com/office/officeart/2008/layout/HalfCircleOrganizationChart"/>
    <dgm:cxn modelId="{ED7C69D9-BF66-4F82-84D0-9E6F90255333}" type="presParOf" srcId="{B1B01D86-F9F5-42D6-B8B2-8B49247A4EF2}" destId="{5F4D9027-87F7-4A33-8B07-E9FD671695F7}" srcOrd="0" destOrd="0" presId="urn:microsoft.com/office/officeart/2008/layout/HalfCircleOrganizationChart"/>
    <dgm:cxn modelId="{DC05889F-770E-45B9-A28D-4EDCE101E6C3}" type="presParOf" srcId="{5F4D9027-87F7-4A33-8B07-E9FD671695F7}" destId="{B8578286-DE29-4D02-B28B-0171E868E7D2}" srcOrd="0" destOrd="0" presId="urn:microsoft.com/office/officeart/2008/layout/HalfCircleOrganizationChart"/>
    <dgm:cxn modelId="{FD14974C-B28D-49E2-BF54-3EA17014D9EA}" type="presParOf" srcId="{5F4D9027-87F7-4A33-8B07-E9FD671695F7}" destId="{273F89A7-FA85-48F4-BCE0-E411BA5AFB04}" srcOrd="1" destOrd="0" presId="urn:microsoft.com/office/officeart/2008/layout/HalfCircleOrganizationChart"/>
    <dgm:cxn modelId="{3428DD48-25D8-4291-AA52-96CD2C626A5F}" type="presParOf" srcId="{5F4D9027-87F7-4A33-8B07-E9FD671695F7}" destId="{74EE1A54-9ED7-42E8-9BA5-7AA7863C42D8}" srcOrd="2" destOrd="0" presId="urn:microsoft.com/office/officeart/2008/layout/HalfCircleOrganizationChart"/>
    <dgm:cxn modelId="{79842E5A-98CE-4891-9122-2C3D9CBC1892}" type="presParOf" srcId="{5F4D9027-87F7-4A33-8B07-E9FD671695F7}" destId="{D7F1982A-F14F-4237-8D16-4AC887E977D9}" srcOrd="3" destOrd="0" presId="urn:microsoft.com/office/officeart/2008/layout/HalfCircleOrganizationChart"/>
    <dgm:cxn modelId="{F6051A7F-3859-4EEF-9056-232E79F84AD9}" type="presParOf" srcId="{B1B01D86-F9F5-42D6-B8B2-8B49247A4EF2}" destId="{19A9E15E-D1D8-4B4E-8430-9BE282D5B673}" srcOrd="1" destOrd="0" presId="urn:microsoft.com/office/officeart/2008/layout/HalfCircleOrganizationChart"/>
    <dgm:cxn modelId="{572B83B3-FCAA-486B-897F-DB1C9F277648}" type="presParOf" srcId="{B1B01D86-F9F5-42D6-B8B2-8B49247A4EF2}" destId="{9F6FC1CB-5A39-4DE1-8DB9-A4F5FF8AECF8}" srcOrd="2" destOrd="0" presId="urn:microsoft.com/office/officeart/2008/layout/HalfCircleOrganizationChart"/>
    <dgm:cxn modelId="{8A7E1E01-59C2-490C-8F91-21A04C40E28E}" type="presParOf" srcId="{AE34B3C2-CD59-4AF5-A384-BEFFA4B6F76D}" destId="{9DA7678B-394A-427D-9BB2-C497E627DBB2}" srcOrd="6" destOrd="0" presId="urn:microsoft.com/office/officeart/2008/layout/HalfCircleOrganizationChart"/>
    <dgm:cxn modelId="{49A21DDB-4865-4017-B930-35A12D3058EC}" type="presParOf" srcId="{AE34B3C2-CD59-4AF5-A384-BEFFA4B6F76D}" destId="{71E893AD-A6B5-4552-8A5D-FBDA5FD9882E}" srcOrd="7" destOrd="0" presId="urn:microsoft.com/office/officeart/2008/layout/HalfCircleOrganizationChart"/>
    <dgm:cxn modelId="{4BA43424-927B-443B-B3DE-2A176457B5CE}" type="presParOf" srcId="{71E893AD-A6B5-4552-8A5D-FBDA5FD9882E}" destId="{935BBCF2-B0E0-4BF1-9CCC-68FBEBD4C3E1}" srcOrd="0" destOrd="0" presId="urn:microsoft.com/office/officeart/2008/layout/HalfCircleOrganizationChart"/>
    <dgm:cxn modelId="{3A8A01A6-78A9-4887-BB80-9860EF6C3A9B}" type="presParOf" srcId="{935BBCF2-B0E0-4BF1-9CCC-68FBEBD4C3E1}" destId="{0BBBD392-55FD-4B5A-85C8-BA2AA3CEA0B9}" srcOrd="0" destOrd="0" presId="urn:microsoft.com/office/officeart/2008/layout/HalfCircleOrganizationChart"/>
    <dgm:cxn modelId="{15A776B2-EA37-41DE-B966-17877E97D45E}" type="presParOf" srcId="{935BBCF2-B0E0-4BF1-9CCC-68FBEBD4C3E1}" destId="{02593560-B204-4A16-B750-06A610697E6B}" srcOrd="1" destOrd="0" presId="urn:microsoft.com/office/officeart/2008/layout/HalfCircleOrganizationChart"/>
    <dgm:cxn modelId="{6643B565-F521-4AFB-835F-A123F55FEA3B}" type="presParOf" srcId="{935BBCF2-B0E0-4BF1-9CCC-68FBEBD4C3E1}" destId="{9B322128-5779-4F0D-863D-83C30A7A6CEC}" srcOrd="2" destOrd="0" presId="urn:microsoft.com/office/officeart/2008/layout/HalfCircleOrganizationChart"/>
    <dgm:cxn modelId="{400AD6C7-F2A2-4570-A4DA-FD9E86D0FB6D}" type="presParOf" srcId="{935BBCF2-B0E0-4BF1-9CCC-68FBEBD4C3E1}" destId="{F1A26C0F-3440-4478-9ACC-5A55233AB494}" srcOrd="3" destOrd="0" presId="urn:microsoft.com/office/officeart/2008/layout/HalfCircleOrganizationChart"/>
    <dgm:cxn modelId="{463EA278-A995-470B-B153-062B80C11FA7}" type="presParOf" srcId="{71E893AD-A6B5-4552-8A5D-FBDA5FD9882E}" destId="{36803155-C7E1-4ACF-94A2-E973CB827532}" srcOrd="1" destOrd="0" presId="urn:microsoft.com/office/officeart/2008/layout/HalfCircleOrganizationChart"/>
    <dgm:cxn modelId="{B5929097-BCF0-40AE-A385-304D74725FA7}" type="presParOf" srcId="{71E893AD-A6B5-4552-8A5D-FBDA5FD9882E}" destId="{7587F12C-AE63-41E5-8A0F-950940F9D2DF}" srcOrd="2" destOrd="0" presId="urn:microsoft.com/office/officeart/2008/layout/HalfCircleOrganizationChart"/>
    <dgm:cxn modelId="{8500A159-91CC-4A76-88B6-1B98D2F1ABBF}" type="presParOf" srcId="{AE34B3C2-CD59-4AF5-A384-BEFFA4B6F76D}" destId="{DC0D3D35-DD5B-4F20-94C0-FC74DD2D3A26}" srcOrd="8" destOrd="0" presId="urn:microsoft.com/office/officeart/2008/layout/HalfCircleOrganizationChart"/>
    <dgm:cxn modelId="{1C6D8173-B91A-472E-96A1-27A49EC4D3F0}" type="presParOf" srcId="{AE34B3C2-CD59-4AF5-A384-BEFFA4B6F76D}" destId="{3B63651C-37DC-4D55-8A8D-BC1C482B1916}" srcOrd="9" destOrd="0" presId="urn:microsoft.com/office/officeart/2008/layout/HalfCircleOrganizationChart"/>
    <dgm:cxn modelId="{9C232DC1-147B-40A8-AF78-4966ABD43488}" type="presParOf" srcId="{3B63651C-37DC-4D55-8A8D-BC1C482B1916}" destId="{51B09A29-2F7E-4F24-B46F-85E8C712C114}" srcOrd="0" destOrd="0" presId="urn:microsoft.com/office/officeart/2008/layout/HalfCircleOrganizationChart"/>
    <dgm:cxn modelId="{94D9096E-5AA7-4374-B40C-091F2635519E}" type="presParOf" srcId="{51B09A29-2F7E-4F24-B46F-85E8C712C114}" destId="{C0FF2ED0-A6B3-40D0-AC85-5CE80F26102F}" srcOrd="0" destOrd="0" presId="urn:microsoft.com/office/officeart/2008/layout/HalfCircleOrganizationChart"/>
    <dgm:cxn modelId="{040760A6-8EBE-40F7-A442-6A7E2B1CD188}" type="presParOf" srcId="{51B09A29-2F7E-4F24-B46F-85E8C712C114}" destId="{A9B5C565-E126-4EE1-A850-BFB2D1A301E0}" srcOrd="1" destOrd="0" presId="urn:microsoft.com/office/officeart/2008/layout/HalfCircleOrganizationChart"/>
    <dgm:cxn modelId="{5E61C3CF-8D49-4905-9FE7-FC054074B14C}" type="presParOf" srcId="{51B09A29-2F7E-4F24-B46F-85E8C712C114}" destId="{8F3D9CA2-AD1F-4B96-A6A2-553357B6B4B0}" srcOrd="2" destOrd="0" presId="urn:microsoft.com/office/officeart/2008/layout/HalfCircleOrganizationChart"/>
    <dgm:cxn modelId="{9E90B3DC-E383-4F45-9995-A6E4C3FB5AAA}" type="presParOf" srcId="{51B09A29-2F7E-4F24-B46F-85E8C712C114}" destId="{048FFD95-8265-41A9-9141-A85A87282C12}" srcOrd="3" destOrd="0" presId="urn:microsoft.com/office/officeart/2008/layout/HalfCircleOrganizationChart"/>
    <dgm:cxn modelId="{74886660-948D-46D4-A5EA-9E5CCDD0FEC2}" type="presParOf" srcId="{3B63651C-37DC-4D55-8A8D-BC1C482B1916}" destId="{28407786-E639-4CC5-B7A4-749164E0F416}" srcOrd="1" destOrd="0" presId="urn:microsoft.com/office/officeart/2008/layout/HalfCircleOrganizationChart"/>
    <dgm:cxn modelId="{2BBD828C-210A-42F7-87C9-8F2D098A9BC0}" type="presParOf" srcId="{3B63651C-37DC-4D55-8A8D-BC1C482B1916}" destId="{F5ABA0AF-BA3D-464B-9160-16A103625857}" srcOrd="2" destOrd="0" presId="urn:microsoft.com/office/officeart/2008/layout/HalfCircleOrganizationChart"/>
    <dgm:cxn modelId="{9E3726F2-5B61-4623-811A-4BB62C6DC43F}" type="presParOf" srcId="{CB45467C-17E9-4188-893B-B2BC111B8AFB}" destId="{D1FF4A90-719D-4661-993A-90C33398D410}" srcOrd="2" destOrd="0" presId="urn:microsoft.com/office/officeart/2008/layout/HalfCircle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F2EA37-FEA9-4735-AAEC-4E2C1125E57D}" type="doc">
      <dgm:prSet loTypeId="urn:microsoft.com/office/officeart/2005/8/layout/target3" loCatId="list" qsTypeId="urn:microsoft.com/office/officeart/2005/8/quickstyle/simple3" qsCatId="simple" csTypeId="urn:microsoft.com/office/officeart/2005/8/colors/accent1_2" csCatId="accent1" phldr="1"/>
      <dgm:spPr/>
      <dgm:t>
        <a:bodyPr/>
        <a:lstStyle/>
        <a:p>
          <a:endParaRPr lang="en-US"/>
        </a:p>
      </dgm:t>
    </dgm:pt>
    <dgm:pt modelId="{76D4A000-E6B4-448F-907A-7E0AEEC1303A}">
      <dgm:prSet phldrT="[Text]" custT="1"/>
      <dgm:spPr/>
      <dgm:t>
        <a:bodyPr/>
        <a:lstStyle/>
        <a:p>
          <a:r>
            <a:rPr lang="en-US" sz="1600" dirty="0" smtClean="0"/>
            <a:t>Maternal Outcomes</a:t>
          </a:r>
          <a:endParaRPr lang="en-US" sz="1600" dirty="0"/>
        </a:p>
      </dgm:t>
    </dgm:pt>
    <dgm:pt modelId="{25ED3261-12E7-4451-8D8D-5AB0B5EA6D64}" type="parTrans" cxnId="{E2FF9F98-2BAC-4E12-ACAD-8836B78D5C24}">
      <dgm:prSet/>
      <dgm:spPr/>
      <dgm:t>
        <a:bodyPr/>
        <a:lstStyle/>
        <a:p>
          <a:endParaRPr lang="en-US"/>
        </a:p>
      </dgm:t>
    </dgm:pt>
    <dgm:pt modelId="{5246293A-3E4D-4E92-B857-1AFAD58E12B2}" type="sibTrans" cxnId="{E2FF9F98-2BAC-4E12-ACAD-8836B78D5C24}">
      <dgm:prSet/>
      <dgm:spPr/>
      <dgm:t>
        <a:bodyPr/>
        <a:lstStyle/>
        <a:p>
          <a:endParaRPr lang="en-US"/>
        </a:p>
      </dgm:t>
    </dgm:pt>
    <dgm:pt modelId="{17AC3DCD-ED11-4FAE-9A80-4CC8A449C0C7}">
      <dgm:prSet phldrT="[Text]" custT="1"/>
      <dgm:spPr/>
      <dgm:t>
        <a:bodyPr/>
        <a:lstStyle/>
        <a:p>
          <a:r>
            <a:rPr lang="en-US" sz="1400" dirty="0" smtClean="0"/>
            <a:t>5x more likely to experience</a:t>
          </a:r>
          <a:r>
            <a:rPr lang="en-US" sz="1400" baseline="30000" dirty="0" smtClean="0"/>
            <a:t>7</a:t>
          </a:r>
          <a:r>
            <a:rPr lang="en-US" sz="1400" dirty="0" smtClean="0"/>
            <a:t>:</a:t>
          </a:r>
          <a:endParaRPr lang="en-US" sz="1400" dirty="0"/>
        </a:p>
      </dgm:t>
    </dgm:pt>
    <dgm:pt modelId="{6AABEC88-59E2-40EF-B1A6-8DEC1C96705A}" type="parTrans" cxnId="{F0FBD683-3A47-4407-8416-8E28F49CC169}">
      <dgm:prSet/>
      <dgm:spPr/>
      <dgm:t>
        <a:bodyPr/>
        <a:lstStyle/>
        <a:p>
          <a:endParaRPr lang="en-US"/>
        </a:p>
      </dgm:t>
    </dgm:pt>
    <dgm:pt modelId="{3F43E6F0-A337-4B36-991A-945F639F7B73}" type="sibTrans" cxnId="{F0FBD683-3A47-4407-8416-8E28F49CC169}">
      <dgm:prSet/>
      <dgm:spPr/>
      <dgm:t>
        <a:bodyPr/>
        <a:lstStyle/>
        <a:p>
          <a:endParaRPr lang="en-US"/>
        </a:p>
      </dgm:t>
    </dgm:pt>
    <dgm:pt modelId="{0E57724C-53D8-44EE-AE15-80B728667DF0}">
      <dgm:prSet phldrT="[Text]" custT="1"/>
      <dgm:spPr/>
      <dgm:t>
        <a:bodyPr/>
        <a:lstStyle/>
        <a:p>
          <a:r>
            <a:rPr lang="en-US" sz="1800" dirty="0" smtClean="0"/>
            <a:t>Fetal Outcomes</a:t>
          </a:r>
          <a:endParaRPr lang="en-US" sz="1800" dirty="0"/>
        </a:p>
      </dgm:t>
    </dgm:pt>
    <dgm:pt modelId="{BC879865-5B51-4465-9A86-9F9F15875A8A}" type="parTrans" cxnId="{CC37287F-AA7D-4BC7-A6A8-7A0EE7646493}">
      <dgm:prSet/>
      <dgm:spPr/>
      <dgm:t>
        <a:bodyPr/>
        <a:lstStyle/>
        <a:p>
          <a:endParaRPr lang="en-US"/>
        </a:p>
      </dgm:t>
    </dgm:pt>
    <dgm:pt modelId="{563B35B3-DEE1-41F0-A1E4-5A3C5331F47D}" type="sibTrans" cxnId="{CC37287F-AA7D-4BC7-A6A8-7A0EE7646493}">
      <dgm:prSet/>
      <dgm:spPr/>
      <dgm:t>
        <a:bodyPr/>
        <a:lstStyle/>
        <a:p>
          <a:endParaRPr lang="en-US"/>
        </a:p>
      </dgm:t>
    </dgm:pt>
    <dgm:pt modelId="{6ECB2388-E9EE-4E55-A199-279702D40A66}">
      <dgm:prSet phldrT="[Text]" custT="1"/>
      <dgm:spPr/>
      <dgm:t>
        <a:bodyPr/>
        <a:lstStyle/>
        <a:p>
          <a:r>
            <a:rPr lang="en-US" sz="1400" dirty="0" smtClean="0"/>
            <a:t>2x greater risk of adverse fetal outcomes</a:t>
          </a:r>
          <a:r>
            <a:rPr lang="en-US" sz="1400" baseline="30000" dirty="0" smtClean="0"/>
            <a:t>7</a:t>
          </a:r>
          <a:endParaRPr lang="en-US" sz="1400" dirty="0"/>
        </a:p>
      </dgm:t>
    </dgm:pt>
    <dgm:pt modelId="{25989BE0-5F75-41CF-A555-42918FC4D9C7}" type="parTrans" cxnId="{55F9A1DB-AC40-4EBA-ABEA-25634FA37444}">
      <dgm:prSet/>
      <dgm:spPr/>
      <dgm:t>
        <a:bodyPr/>
        <a:lstStyle/>
        <a:p>
          <a:endParaRPr lang="en-US"/>
        </a:p>
      </dgm:t>
    </dgm:pt>
    <dgm:pt modelId="{10BBAB56-E663-44D7-BDBB-771FE1ACCCC1}" type="sibTrans" cxnId="{55F9A1DB-AC40-4EBA-ABEA-25634FA37444}">
      <dgm:prSet/>
      <dgm:spPr/>
      <dgm:t>
        <a:bodyPr/>
        <a:lstStyle/>
        <a:p>
          <a:endParaRPr lang="en-US"/>
        </a:p>
      </dgm:t>
    </dgm:pt>
    <dgm:pt modelId="{02404DCC-7558-4B4D-8B2F-5093EAC88764}">
      <dgm:prSet phldrT="[Text]" custT="1"/>
      <dgm:spPr/>
      <dgm:t>
        <a:bodyPr/>
        <a:lstStyle/>
        <a:p>
          <a:r>
            <a:rPr lang="en-US" sz="1400" dirty="0" smtClean="0"/>
            <a:t>Gestational HTN</a:t>
          </a:r>
          <a:endParaRPr lang="en-US" sz="1400" dirty="0"/>
        </a:p>
      </dgm:t>
    </dgm:pt>
    <dgm:pt modelId="{9A98C34B-79C4-4C61-85C7-30C425C55E8A}" type="parTrans" cxnId="{A8B5696E-A52E-4750-A4BB-F46718779CB2}">
      <dgm:prSet/>
      <dgm:spPr/>
      <dgm:t>
        <a:bodyPr/>
        <a:lstStyle/>
        <a:p>
          <a:endParaRPr lang="en-US"/>
        </a:p>
      </dgm:t>
    </dgm:pt>
    <dgm:pt modelId="{D305058A-716B-4E3E-9D54-615AD5F8C7AB}" type="sibTrans" cxnId="{A8B5696E-A52E-4750-A4BB-F46718779CB2}">
      <dgm:prSet/>
      <dgm:spPr/>
      <dgm:t>
        <a:bodyPr/>
        <a:lstStyle/>
        <a:p>
          <a:endParaRPr lang="en-US"/>
        </a:p>
      </dgm:t>
    </dgm:pt>
    <dgm:pt modelId="{9147A057-726D-4AEA-A917-DE7172C9761D}">
      <dgm:prSet phldrT="[Text]" custT="1"/>
      <dgm:spPr/>
      <dgm:t>
        <a:bodyPr/>
        <a:lstStyle/>
        <a:p>
          <a:r>
            <a:rPr lang="en-US" sz="1400" dirty="0" smtClean="0"/>
            <a:t>Preeclampsia</a:t>
          </a:r>
          <a:endParaRPr lang="en-US" sz="1400" dirty="0"/>
        </a:p>
      </dgm:t>
    </dgm:pt>
    <dgm:pt modelId="{A254EFAD-F02B-46D4-859A-61A7594F901E}" type="parTrans" cxnId="{9828734E-CDA1-4EDE-BA2A-8A751DC9E99E}">
      <dgm:prSet/>
      <dgm:spPr/>
      <dgm:t>
        <a:bodyPr/>
        <a:lstStyle/>
        <a:p>
          <a:endParaRPr lang="en-US"/>
        </a:p>
      </dgm:t>
    </dgm:pt>
    <dgm:pt modelId="{80B5DB06-9DE1-40B6-9B11-00F939C3EC8F}" type="sibTrans" cxnId="{9828734E-CDA1-4EDE-BA2A-8A751DC9E99E}">
      <dgm:prSet/>
      <dgm:spPr/>
      <dgm:t>
        <a:bodyPr/>
        <a:lstStyle/>
        <a:p>
          <a:endParaRPr lang="en-US"/>
        </a:p>
      </dgm:t>
    </dgm:pt>
    <dgm:pt modelId="{08DFB7B7-820D-458A-BB4B-C7D95D64649D}">
      <dgm:prSet phldrT="[Text]" custT="1"/>
      <dgm:spPr/>
      <dgm:t>
        <a:bodyPr/>
        <a:lstStyle/>
        <a:p>
          <a:r>
            <a:rPr lang="en-US" sz="1400" dirty="0" smtClean="0"/>
            <a:t>Eclampsia</a:t>
          </a:r>
          <a:endParaRPr lang="en-US" sz="1400" dirty="0"/>
        </a:p>
      </dgm:t>
    </dgm:pt>
    <dgm:pt modelId="{709074F7-5D80-4F01-91AF-06E22D5D4BBA}" type="parTrans" cxnId="{A60C2E21-5B05-469B-9B30-5784CF867B6F}">
      <dgm:prSet/>
      <dgm:spPr/>
      <dgm:t>
        <a:bodyPr/>
        <a:lstStyle/>
        <a:p>
          <a:endParaRPr lang="en-US"/>
        </a:p>
      </dgm:t>
    </dgm:pt>
    <dgm:pt modelId="{9C40DCF9-3D54-4F9B-88DD-A2B4A0AD9A18}" type="sibTrans" cxnId="{A60C2E21-5B05-469B-9B30-5784CF867B6F}">
      <dgm:prSet/>
      <dgm:spPr/>
      <dgm:t>
        <a:bodyPr/>
        <a:lstStyle/>
        <a:p>
          <a:endParaRPr lang="en-US"/>
        </a:p>
      </dgm:t>
    </dgm:pt>
    <dgm:pt modelId="{8AE318BE-8213-4997-BA3F-BA2FA597C1A5}">
      <dgm:prSet phldrT="[Text]" custT="1"/>
      <dgm:spPr/>
      <dgm:t>
        <a:bodyPr/>
        <a:lstStyle/>
        <a:p>
          <a:r>
            <a:rPr lang="en-US" sz="1400" dirty="0" smtClean="0"/>
            <a:t>Maternal Mortality</a:t>
          </a:r>
          <a:endParaRPr lang="en-US" sz="1400" dirty="0"/>
        </a:p>
      </dgm:t>
    </dgm:pt>
    <dgm:pt modelId="{6AAB4347-7E08-4B46-86DE-5364EF1E37B0}" type="parTrans" cxnId="{C6CB9A00-9258-4892-A3B8-63E84A3E87EC}">
      <dgm:prSet/>
      <dgm:spPr/>
      <dgm:t>
        <a:bodyPr/>
        <a:lstStyle/>
        <a:p>
          <a:endParaRPr lang="en-US"/>
        </a:p>
      </dgm:t>
    </dgm:pt>
    <dgm:pt modelId="{52E718AC-AC5C-458A-84EC-6C3762DCA855}" type="sibTrans" cxnId="{C6CB9A00-9258-4892-A3B8-63E84A3E87EC}">
      <dgm:prSet/>
      <dgm:spPr/>
      <dgm:t>
        <a:bodyPr/>
        <a:lstStyle/>
        <a:p>
          <a:endParaRPr lang="en-US"/>
        </a:p>
      </dgm:t>
    </dgm:pt>
    <dgm:pt modelId="{51DC9276-4E5A-4F70-AB64-BCF42B9F3246}">
      <dgm:prSet phldrT="[Text]" custT="1"/>
      <dgm:spPr/>
      <dgm:t>
        <a:bodyPr/>
        <a:lstStyle/>
        <a:p>
          <a:r>
            <a:rPr lang="en-US" sz="1400" dirty="0" smtClean="0"/>
            <a:t>Risk proportional to degree of maternal CKD</a:t>
          </a:r>
          <a:r>
            <a:rPr lang="en-US" sz="1400" baseline="30000" dirty="0" smtClean="0"/>
            <a:t>8,9</a:t>
          </a:r>
          <a:endParaRPr lang="en-US" sz="1400" baseline="30000" dirty="0"/>
        </a:p>
      </dgm:t>
    </dgm:pt>
    <dgm:pt modelId="{FDD35CB9-6CD6-4F37-BA1F-FF524D06C5A8}" type="parTrans" cxnId="{23DAF7C8-5D3A-4ACB-A483-A8F6AEDCBFFC}">
      <dgm:prSet/>
      <dgm:spPr/>
      <dgm:t>
        <a:bodyPr/>
        <a:lstStyle/>
        <a:p>
          <a:endParaRPr lang="en-US"/>
        </a:p>
      </dgm:t>
    </dgm:pt>
    <dgm:pt modelId="{C5E01DDB-D666-4DA3-8393-ECCABA7FCBE6}" type="sibTrans" cxnId="{23DAF7C8-5D3A-4ACB-A483-A8F6AEDCBFFC}">
      <dgm:prSet/>
      <dgm:spPr/>
      <dgm:t>
        <a:bodyPr/>
        <a:lstStyle/>
        <a:p>
          <a:endParaRPr lang="en-US"/>
        </a:p>
      </dgm:t>
    </dgm:pt>
    <dgm:pt modelId="{38B116DA-D728-498F-BFFA-F356025BD3FD}">
      <dgm:prSet phldrT="[Text]" custT="1"/>
      <dgm:spPr/>
      <dgm:t>
        <a:bodyPr/>
        <a:lstStyle/>
        <a:p>
          <a:endParaRPr lang="en-US" sz="1100" dirty="0"/>
        </a:p>
      </dgm:t>
    </dgm:pt>
    <dgm:pt modelId="{6405F595-D9FC-4FCE-B3DE-0DD6B46A7286}" type="parTrans" cxnId="{FE483710-BD15-455A-95F0-AAE357FDB2BE}">
      <dgm:prSet/>
      <dgm:spPr/>
      <dgm:t>
        <a:bodyPr/>
        <a:lstStyle/>
        <a:p>
          <a:endParaRPr lang="en-US"/>
        </a:p>
      </dgm:t>
    </dgm:pt>
    <dgm:pt modelId="{3FC7F5C3-F99E-401E-9095-28E968D0FF32}" type="sibTrans" cxnId="{FE483710-BD15-455A-95F0-AAE357FDB2BE}">
      <dgm:prSet/>
      <dgm:spPr/>
      <dgm:t>
        <a:bodyPr/>
        <a:lstStyle/>
        <a:p>
          <a:endParaRPr lang="en-US"/>
        </a:p>
      </dgm:t>
    </dgm:pt>
    <dgm:pt modelId="{610B3E97-F254-409C-920C-45CE465B5AD5}" type="pres">
      <dgm:prSet presAssocID="{38F2EA37-FEA9-4735-AAEC-4E2C1125E57D}" presName="Name0" presStyleCnt="0">
        <dgm:presLayoutVars>
          <dgm:chMax val="7"/>
          <dgm:dir/>
          <dgm:animLvl val="lvl"/>
          <dgm:resizeHandles val="exact"/>
        </dgm:presLayoutVars>
      </dgm:prSet>
      <dgm:spPr/>
      <dgm:t>
        <a:bodyPr/>
        <a:lstStyle/>
        <a:p>
          <a:endParaRPr lang="en-US"/>
        </a:p>
      </dgm:t>
    </dgm:pt>
    <dgm:pt modelId="{D79C2A62-34D4-429D-B9AB-1C57BDF7ED7D}" type="pres">
      <dgm:prSet presAssocID="{38B116DA-D728-498F-BFFA-F356025BD3FD}" presName="circle1" presStyleLbl="node1" presStyleIdx="0" presStyleCnt="3"/>
      <dgm:spPr/>
    </dgm:pt>
    <dgm:pt modelId="{8EBA9DE9-3E6F-42E9-94B9-267FE4D91246}" type="pres">
      <dgm:prSet presAssocID="{38B116DA-D728-498F-BFFA-F356025BD3FD}" presName="space" presStyleCnt="0"/>
      <dgm:spPr/>
    </dgm:pt>
    <dgm:pt modelId="{43A221ED-B678-4F8C-8984-F0D3C60ABE93}" type="pres">
      <dgm:prSet presAssocID="{38B116DA-D728-498F-BFFA-F356025BD3FD}" presName="rect1" presStyleLbl="alignAcc1" presStyleIdx="0" presStyleCnt="3" custLinFactNeighborX="-354"/>
      <dgm:spPr/>
      <dgm:t>
        <a:bodyPr/>
        <a:lstStyle/>
        <a:p>
          <a:endParaRPr lang="en-US"/>
        </a:p>
      </dgm:t>
    </dgm:pt>
    <dgm:pt modelId="{A7346F23-BC70-4632-A849-DA8319623E89}" type="pres">
      <dgm:prSet presAssocID="{76D4A000-E6B4-448F-907A-7E0AEEC1303A}" presName="vertSpace2" presStyleLbl="node1" presStyleIdx="0" presStyleCnt="3"/>
      <dgm:spPr/>
    </dgm:pt>
    <dgm:pt modelId="{CA51A15D-0AFF-4806-80A2-1CD8770F53DE}" type="pres">
      <dgm:prSet presAssocID="{76D4A000-E6B4-448F-907A-7E0AEEC1303A}" presName="circle2" presStyleLbl="node1" presStyleIdx="1" presStyleCnt="3"/>
      <dgm:spPr/>
    </dgm:pt>
    <dgm:pt modelId="{A3BF1A9F-7382-40CA-87FB-66B6A7CC976B}" type="pres">
      <dgm:prSet presAssocID="{76D4A000-E6B4-448F-907A-7E0AEEC1303A}" presName="rect2" presStyleLbl="alignAcc1" presStyleIdx="1" presStyleCnt="3"/>
      <dgm:spPr/>
      <dgm:t>
        <a:bodyPr/>
        <a:lstStyle/>
        <a:p>
          <a:endParaRPr lang="en-US"/>
        </a:p>
      </dgm:t>
    </dgm:pt>
    <dgm:pt modelId="{39BB6493-8206-4C6E-A96B-7578C8357D00}" type="pres">
      <dgm:prSet presAssocID="{0E57724C-53D8-44EE-AE15-80B728667DF0}" presName="vertSpace3" presStyleLbl="node1" presStyleIdx="1" presStyleCnt="3"/>
      <dgm:spPr/>
    </dgm:pt>
    <dgm:pt modelId="{03F1650B-5A23-42DE-8FB5-DF01DEE44905}" type="pres">
      <dgm:prSet presAssocID="{0E57724C-53D8-44EE-AE15-80B728667DF0}" presName="circle3" presStyleLbl="node1" presStyleIdx="2" presStyleCnt="3"/>
      <dgm:spPr/>
    </dgm:pt>
    <dgm:pt modelId="{4EAFFD8D-A010-4EDD-8C32-2B37779A4E86}" type="pres">
      <dgm:prSet presAssocID="{0E57724C-53D8-44EE-AE15-80B728667DF0}" presName="rect3" presStyleLbl="alignAcc1" presStyleIdx="2" presStyleCnt="3"/>
      <dgm:spPr/>
      <dgm:t>
        <a:bodyPr/>
        <a:lstStyle/>
        <a:p>
          <a:endParaRPr lang="en-US"/>
        </a:p>
      </dgm:t>
    </dgm:pt>
    <dgm:pt modelId="{84190A26-10C3-408C-B20F-9586C4DA86B8}" type="pres">
      <dgm:prSet presAssocID="{38B116DA-D728-498F-BFFA-F356025BD3FD}" presName="rect1ParTx" presStyleLbl="alignAcc1" presStyleIdx="2" presStyleCnt="3">
        <dgm:presLayoutVars>
          <dgm:chMax val="1"/>
          <dgm:bulletEnabled val="1"/>
        </dgm:presLayoutVars>
      </dgm:prSet>
      <dgm:spPr/>
      <dgm:t>
        <a:bodyPr/>
        <a:lstStyle/>
        <a:p>
          <a:endParaRPr lang="en-US"/>
        </a:p>
      </dgm:t>
    </dgm:pt>
    <dgm:pt modelId="{75D188A1-4569-43EF-8DC6-D879960DA68E}" type="pres">
      <dgm:prSet presAssocID="{38B116DA-D728-498F-BFFA-F356025BD3FD}" presName="rect1ChTx" presStyleLbl="alignAcc1" presStyleIdx="2" presStyleCnt="3">
        <dgm:presLayoutVars>
          <dgm:bulletEnabled val="1"/>
        </dgm:presLayoutVars>
      </dgm:prSet>
      <dgm:spPr/>
      <dgm:t>
        <a:bodyPr/>
        <a:lstStyle/>
        <a:p>
          <a:endParaRPr lang="en-US"/>
        </a:p>
      </dgm:t>
    </dgm:pt>
    <dgm:pt modelId="{6E3B6D0B-E8C5-44EC-BE9C-8F9B28ED403A}" type="pres">
      <dgm:prSet presAssocID="{76D4A000-E6B4-448F-907A-7E0AEEC1303A}" presName="rect2ParTx" presStyleLbl="alignAcc1" presStyleIdx="2" presStyleCnt="3">
        <dgm:presLayoutVars>
          <dgm:chMax val="1"/>
          <dgm:bulletEnabled val="1"/>
        </dgm:presLayoutVars>
      </dgm:prSet>
      <dgm:spPr/>
      <dgm:t>
        <a:bodyPr/>
        <a:lstStyle/>
        <a:p>
          <a:endParaRPr lang="en-US"/>
        </a:p>
      </dgm:t>
    </dgm:pt>
    <dgm:pt modelId="{81C2B258-278B-44D7-9E2D-D7138BC3AA8A}" type="pres">
      <dgm:prSet presAssocID="{76D4A000-E6B4-448F-907A-7E0AEEC1303A}" presName="rect2ChTx" presStyleLbl="alignAcc1" presStyleIdx="2" presStyleCnt="3" custScaleX="131559">
        <dgm:presLayoutVars>
          <dgm:bulletEnabled val="1"/>
        </dgm:presLayoutVars>
      </dgm:prSet>
      <dgm:spPr/>
      <dgm:t>
        <a:bodyPr/>
        <a:lstStyle/>
        <a:p>
          <a:endParaRPr lang="en-US"/>
        </a:p>
      </dgm:t>
    </dgm:pt>
    <dgm:pt modelId="{A5BFECDB-1998-4AF4-B582-2B0A81A4F701}" type="pres">
      <dgm:prSet presAssocID="{0E57724C-53D8-44EE-AE15-80B728667DF0}" presName="rect3ParTx" presStyleLbl="alignAcc1" presStyleIdx="2" presStyleCnt="3">
        <dgm:presLayoutVars>
          <dgm:chMax val="1"/>
          <dgm:bulletEnabled val="1"/>
        </dgm:presLayoutVars>
      </dgm:prSet>
      <dgm:spPr/>
      <dgm:t>
        <a:bodyPr/>
        <a:lstStyle/>
        <a:p>
          <a:endParaRPr lang="en-US"/>
        </a:p>
      </dgm:t>
    </dgm:pt>
    <dgm:pt modelId="{C6177728-9019-4EF7-8F43-08CDE243C980}" type="pres">
      <dgm:prSet presAssocID="{0E57724C-53D8-44EE-AE15-80B728667DF0}" presName="rect3ChTx" presStyleLbl="alignAcc1" presStyleIdx="2" presStyleCnt="3" custScaleX="123325">
        <dgm:presLayoutVars>
          <dgm:bulletEnabled val="1"/>
        </dgm:presLayoutVars>
      </dgm:prSet>
      <dgm:spPr/>
      <dgm:t>
        <a:bodyPr/>
        <a:lstStyle/>
        <a:p>
          <a:endParaRPr lang="en-US"/>
        </a:p>
      </dgm:t>
    </dgm:pt>
  </dgm:ptLst>
  <dgm:cxnLst>
    <dgm:cxn modelId="{91A6FFE5-1DAB-479D-8347-B58E2181915E}" type="presOf" srcId="{8AE318BE-8213-4997-BA3F-BA2FA597C1A5}" destId="{81C2B258-278B-44D7-9E2D-D7138BC3AA8A}" srcOrd="0" destOrd="4" presId="urn:microsoft.com/office/officeart/2005/8/layout/target3"/>
    <dgm:cxn modelId="{58A9D6EC-240D-4C3F-92AB-816A3A0977F7}" type="presOf" srcId="{0E57724C-53D8-44EE-AE15-80B728667DF0}" destId="{4EAFFD8D-A010-4EDD-8C32-2B37779A4E86}" srcOrd="0" destOrd="0" presId="urn:microsoft.com/office/officeart/2005/8/layout/target3"/>
    <dgm:cxn modelId="{77DF6688-1D3B-4C3F-B041-EA41701001FF}" type="presOf" srcId="{02404DCC-7558-4B4D-8B2F-5093EAC88764}" destId="{81C2B258-278B-44D7-9E2D-D7138BC3AA8A}" srcOrd="0" destOrd="1" presId="urn:microsoft.com/office/officeart/2005/8/layout/target3"/>
    <dgm:cxn modelId="{73B60D8F-3F4C-41C9-BDAA-D59DC46E6B9C}" type="presOf" srcId="{76D4A000-E6B4-448F-907A-7E0AEEC1303A}" destId="{A3BF1A9F-7382-40CA-87FB-66B6A7CC976B}" srcOrd="0" destOrd="0" presId="urn:microsoft.com/office/officeart/2005/8/layout/target3"/>
    <dgm:cxn modelId="{D8B37347-DFA3-4A2F-9752-1F125729F820}" type="presOf" srcId="{9147A057-726D-4AEA-A917-DE7172C9761D}" destId="{81C2B258-278B-44D7-9E2D-D7138BC3AA8A}" srcOrd="0" destOrd="2" presId="urn:microsoft.com/office/officeart/2005/8/layout/target3"/>
    <dgm:cxn modelId="{55F9A1DB-AC40-4EBA-ABEA-25634FA37444}" srcId="{0E57724C-53D8-44EE-AE15-80B728667DF0}" destId="{6ECB2388-E9EE-4E55-A199-279702D40A66}" srcOrd="0" destOrd="0" parTransId="{25989BE0-5F75-41CF-A555-42918FC4D9C7}" sibTransId="{10BBAB56-E663-44D7-BDBB-771FE1ACCCC1}"/>
    <dgm:cxn modelId="{E2FF9F98-2BAC-4E12-ACAD-8836B78D5C24}" srcId="{38F2EA37-FEA9-4735-AAEC-4E2C1125E57D}" destId="{76D4A000-E6B4-448F-907A-7E0AEEC1303A}" srcOrd="1" destOrd="0" parTransId="{25ED3261-12E7-4451-8D8D-5AB0B5EA6D64}" sibTransId="{5246293A-3E4D-4E92-B857-1AFAD58E12B2}"/>
    <dgm:cxn modelId="{CC37287F-AA7D-4BC7-A6A8-7A0EE7646493}" srcId="{38F2EA37-FEA9-4735-AAEC-4E2C1125E57D}" destId="{0E57724C-53D8-44EE-AE15-80B728667DF0}" srcOrd="2" destOrd="0" parTransId="{BC879865-5B51-4465-9A86-9F9F15875A8A}" sibTransId="{563B35B3-DEE1-41F0-A1E4-5A3C5331F47D}"/>
    <dgm:cxn modelId="{FE483710-BD15-455A-95F0-AAE357FDB2BE}" srcId="{38F2EA37-FEA9-4735-AAEC-4E2C1125E57D}" destId="{38B116DA-D728-498F-BFFA-F356025BD3FD}" srcOrd="0" destOrd="0" parTransId="{6405F595-D9FC-4FCE-B3DE-0DD6B46A7286}" sibTransId="{3FC7F5C3-F99E-401E-9095-28E968D0FF32}"/>
    <dgm:cxn modelId="{9828734E-CDA1-4EDE-BA2A-8A751DC9E99E}" srcId="{17AC3DCD-ED11-4FAE-9A80-4CC8A449C0C7}" destId="{9147A057-726D-4AEA-A917-DE7172C9761D}" srcOrd="1" destOrd="0" parTransId="{A254EFAD-F02B-46D4-859A-61A7594F901E}" sibTransId="{80B5DB06-9DE1-40B6-9B11-00F939C3EC8F}"/>
    <dgm:cxn modelId="{832AFA87-235E-4399-A165-082E8B849126}" type="presOf" srcId="{51DC9276-4E5A-4F70-AB64-BCF42B9F3246}" destId="{C6177728-9019-4EF7-8F43-08CDE243C980}" srcOrd="0" destOrd="1" presId="urn:microsoft.com/office/officeart/2005/8/layout/target3"/>
    <dgm:cxn modelId="{9E578289-7F79-4FAA-BEAA-10BF47AE24DC}" type="presOf" srcId="{6ECB2388-E9EE-4E55-A199-279702D40A66}" destId="{C6177728-9019-4EF7-8F43-08CDE243C980}" srcOrd="0" destOrd="0" presId="urn:microsoft.com/office/officeart/2005/8/layout/target3"/>
    <dgm:cxn modelId="{F0FBD683-3A47-4407-8416-8E28F49CC169}" srcId="{76D4A000-E6B4-448F-907A-7E0AEEC1303A}" destId="{17AC3DCD-ED11-4FAE-9A80-4CC8A449C0C7}" srcOrd="0" destOrd="0" parTransId="{6AABEC88-59E2-40EF-B1A6-8DEC1C96705A}" sibTransId="{3F43E6F0-A337-4B36-991A-945F639F7B73}"/>
    <dgm:cxn modelId="{C6CB9A00-9258-4892-A3B8-63E84A3E87EC}" srcId="{17AC3DCD-ED11-4FAE-9A80-4CC8A449C0C7}" destId="{8AE318BE-8213-4997-BA3F-BA2FA597C1A5}" srcOrd="3" destOrd="0" parTransId="{6AAB4347-7E08-4B46-86DE-5364EF1E37B0}" sibTransId="{52E718AC-AC5C-458A-84EC-6C3762DCA855}"/>
    <dgm:cxn modelId="{399D07D0-23C6-4AD5-92E8-BA17AC93A7A4}" type="presOf" srcId="{38B116DA-D728-498F-BFFA-F356025BD3FD}" destId="{84190A26-10C3-408C-B20F-9586C4DA86B8}" srcOrd="1" destOrd="0" presId="urn:microsoft.com/office/officeart/2005/8/layout/target3"/>
    <dgm:cxn modelId="{25343994-3B2F-4C55-8A5D-4E6DEE60D307}" type="presOf" srcId="{0E57724C-53D8-44EE-AE15-80B728667DF0}" destId="{A5BFECDB-1998-4AF4-B582-2B0A81A4F701}" srcOrd="1" destOrd="0" presId="urn:microsoft.com/office/officeart/2005/8/layout/target3"/>
    <dgm:cxn modelId="{60B63603-86AF-44D6-AFD2-4B69D7A713E5}" type="presOf" srcId="{38F2EA37-FEA9-4735-AAEC-4E2C1125E57D}" destId="{610B3E97-F254-409C-920C-45CE465B5AD5}" srcOrd="0" destOrd="0" presId="urn:microsoft.com/office/officeart/2005/8/layout/target3"/>
    <dgm:cxn modelId="{E33D89B3-E8FF-469D-9CB4-44304A4C1BFE}" type="presOf" srcId="{76D4A000-E6B4-448F-907A-7E0AEEC1303A}" destId="{6E3B6D0B-E8C5-44EC-BE9C-8F9B28ED403A}" srcOrd="1" destOrd="0" presId="urn:microsoft.com/office/officeart/2005/8/layout/target3"/>
    <dgm:cxn modelId="{5AA10455-7756-4A93-BD03-6C23A514FA05}" type="presOf" srcId="{38B116DA-D728-498F-BFFA-F356025BD3FD}" destId="{43A221ED-B678-4F8C-8984-F0D3C60ABE93}" srcOrd="0" destOrd="0" presId="urn:microsoft.com/office/officeart/2005/8/layout/target3"/>
    <dgm:cxn modelId="{A60C2E21-5B05-469B-9B30-5784CF867B6F}" srcId="{17AC3DCD-ED11-4FAE-9A80-4CC8A449C0C7}" destId="{08DFB7B7-820D-458A-BB4B-C7D95D64649D}" srcOrd="2" destOrd="0" parTransId="{709074F7-5D80-4F01-91AF-06E22D5D4BBA}" sibTransId="{9C40DCF9-3D54-4F9B-88DD-A2B4A0AD9A18}"/>
    <dgm:cxn modelId="{C24BD6A6-FD1B-4CE5-8F83-BEEF803DD7BF}" type="presOf" srcId="{17AC3DCD-ED11-4FAE-9A80-4CC8A449C0C7}" destId="{81C2B258-278B-44D7-9E2D-D7138BC3AA8A}" srcOrd="0" destOrd="0" presId="urn:microsoft.com/office/officeart/2005/8/layout/target3"/>
    <dgm:cxn modelId="{23DAF7C8-5D3A-4ACB-A483-A8F6AEDCBFFC}" srcId="{0E57724C-53D8-44EE-AE15-80B728667DF0}" destId="{51DC9276-4E5A-4F70-AB64-BCF42B9F3246}" srcOrd="1" destOrd="0" parTransId="{FDD35CB9-6CD6-4F37-BA1F-FF524D06C5A8}" sibTransId="{C5E01DDB-D666-4DA3-8393-ECCABA7FCBE6}"/>
    <dgm:cxn modelId="{A8B5696E-A52E-4750-A4BB-F46718779CB2}" srcId="{17AC3DCD-ED11-4FAE-9A80-4CC8A449C0C7}" destId="{02404DCC-7558-4B4D-8B2F-5093EAC88764}" srcOrd="0" destOrd="0" parTransId="{9A98C34B-79C4-4C61-85C7-30C425C55E8A}" sibTransId="{D305058A-716B-4E3E-9D54-615AD5F8C7AB}"/>
    <dgm:cxn modelId="{B7BBF00E-4FA9-4C0E-A99A-6DB082464A0E}" type="presOf" srcId="{08DFB7B7-820D-458A-BB4B-C7D95D64649D}" destId="{81C2B258-278B-44D7-9E2D-D7138BC3AA8A}" srcOrd="0" destOrd="3" presId="urn:microsoft.com/office/officeart/2005/8/layout/target3"/>
    <dgm:cxn modelId="{51627D2A-2973-46D9-8AA9-7E0581708C30}" type="presParOf" srcId="{610B3E97-F254-409C-920C-45CE465B5AD5}" destId="{D79C2A62-34D4-429D-B9AB-1C57BDF7ED7D}" srcOrd="0" destOrd="0" presId="urn:microsoft.com/office/officeart/2005/8/layout/target3"/>
    <dgm:cxn modelId="{FF8C78FE-003E-410B-B311-4C1017850C73}" type="presParOf" srcId="{610B3E97-F254-409C-920C-45CE465B5AD5}" destId="{8EBA9DE9-3E6F-42E9-94B9-267FE4D91246}" srcOrd="1" destOrd="0" presId="urn:microsoft.com/office/officeart/2005/8/layout/target3"/>
    <dgm:cxn modelId="{0C373BA0-ACAF-4FFC-90EA-1933376BA0E2}" type="presParOf" srcId="{610B3E97-F254-409C-920C-45CE465B5AD5}" destId="{43A221ED-B678-4F8C-8984-F0D3C60ABE93}" srcOrd="2" destOrd="0" presId="urn:microsoft.com/office/officeart/2005/8/layout/target3"/>
    <dgm:cxn modelId="{30040822-0951-48B1-A77D-976840C3F6A0}" type="presParOf" srcId="{610B3E97-F254-409C-920C-45CE465B5AD5}" destId="{A7346F23-BC70-4632-A849-DA8319623E89}" srcOrd="3" destOrd="0" presId="urn:microsoft.com/office/officeart/2005/8/layout/target3"/>
    <dgm:cxn modelId="{94C668E6-02D3-43C1-9BD4-C76F87AF28EB}" type="presParOf" srcId="{610B3E97-F254-409C-920C-45CE465B5AD5}" destId="{CA51A15D-0AFF-4806-80A2-1CD8770F53DE}" srcOrd="4" destOrd="0" presId="urn:microsoft.com/office/officeart/2005/8/layout/target3"/>
    <dgm:cxn modelId="{83DFECB1-DEC6-4D08-A749-C9501FE771F8}" type="presParOf" srcId="{610B3E97-F254-409C-920C-45CE465B5AD5}" destId="{A3BF1A9F-7382-40CA-87FB-66B6A7CC976B}" srcOrd="5" destOrd="0" presId="urn:microsoft.com/office/officeart/2005/8/layout/target3"/>
    <dgm:cxn modelId="{B3EF737D-3232-4553-B778-C43DDC6BA603}" type="presParOf" srcId="{610B3E97-F254-409C-920C-45CE465B5AD5}" destId="{39BB6493-8206-4C6E-A96B-7578C8357D00}" srcOrd="6" destOrd="0" presId="urn:microsoft.com/office/officeart/2005/8/layout/target3"/>
    <dgm:cxn modelId="{427EA0A6-56FF-49B4-8D3E-075E3A1FD9B7}" type="presParOf" srcId="{610B3E97-F254-409C-920C-45CE465B5AD5}" destId="{03F1650B-5A23-42DE-8FB5-DF01DEE44905}" srcOrd="7" destOrd="0" presId="urn:microsoft.com/office/officeart/2005/8/layout/target3"/>
    <dgm:cxn modelId="{DE425920-DC23-469E-BE63-82D3A65B4832}" type="presParOf" srcId="{610B3E97-F254-409C-920C-45CE465B5AD5}" destId="{4EAFFD8D-A010-4EDD-8C32-2B37779A4E86}" srcOrd="8" destOrd="0" presId="urn:microsoft.com/office/officeart/2005/8/layout/target3"/>
    <dgm:cxn modelId="{9EBABA13-366D-4524-B02A-2BE2FEC69869}" type="presParOf" srcId="{610B3E97-F254-409C-920C-45CE465B5AD5}" destId="{84190A26-10C3-408C-B20F-9586C4DA86B8}" srcOrd="9" destOrd="0" presId="urn:microsoft.com/office/officeart/2005/8/layout/target3"/>
    <dgm:cxn modelId="{4569A7D1-A2AB-4D48-918F-EA2E110B2561}" type="presParOf" srcId="{610B3E97-F254-409C-920C-45CE465B5AD5}" destId="{75D188A1-4569-43EF-8DC6-D879960DA68E}" srcOrd="10" destOrd="0" presId="urn:microsoft.com/office/officeart/2005/8/layout/target3"/>
    <dgm:cxn modelId="{9893348A-BEF3-4606-A414-007539790702}" type="presParOf" srcId="{610B3E97-F254-409C-920C-45CE465B5AD5}" destId="{6E3B6D0B-E8C5-44EC-BE9C-8F9B28ED403A}" srcOrd="11" destOrd="0" presId="urn:microsoft.com/office/officeart/2005/8/layout/target3"/>
    <dgm:cxn modelId="{ED17C3C9-30A8-4686-A597-E8BE6181A49E}" type="presParOf" srcId="{610B3E97-F254-409C-920C-45CE465B5AD5}" destId="{81C2B258-278B-44D7-9E2D-D7138BC3AA8A}" srcOrd="12" destOrd="0" presId="urn:microsoft.com/office/officeart/2005/8/layout/target3"/>
    <dgm:cxn modelId="{3F92EFEA-CAC2-4533-B6B8-19F2B45BE96C}" type="presParOf" srcId="{610B3E97-F254-409C-920C-45CE465B5AD5}" destId="{A5BFECDB-1998-4AF4-B582-2B0A81A4F701}" srcOrd="13" destOrd="0" presId="urn:microsoft.com/office/officeart/2005/8/layout/target3"/>
    <dgm:cxn modelId="{B6F03340-95FB-4F68-A1F6-E166FA640DF2}" type="presParOf" srcId="{610B3E97-F254-409C-920C-45CE465B5AD5}" destId="{C6177728-9019-4EF7-8F43-08CDE243C980}" srcOrd="14"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398755-6779-44F3-A865-49F404A6CC2C}" type="doc">
      <dgm:prSet loTypeId="urn:microsoft.com/office/officeart/2005/8/layout/list1" loCatId="list" qsTypeId="urn:microsoft.com/office/officeart/2005/8/quickstyle/simple3" qsCatId="simple" csTypeId="urn:microsoft.com/office/officeart/2005/8/colors/accent2_4" csCatId="accent2" phldr="1"/>
      <dgm:spPr/>
      <dgm:t>
        <a:bodyPr/>
        <a:lstStyle/>
        <a:p>
          <a:endParaRPr lang="en-US"/>
        </a:p>
      </dgm:t>
    </dgm:pt>
    <dgm:pt modelId="{5A655C93-6B7D-480A-A132-4299C4ECA5CC}">
      <dgm:prSet phldrT="[Text]"/>
      <dgm:spPr/>
      <dgm:t>
        <a:bodyPr/>
        <a:lstStyle/>
        <a:p>
          <a:r>
            <a:rPr lang="en-US" dirty="0" err="1" smtClean="0"/>
            <a:t>Periop</a:t>
          </a:r>
          <a:r>
            <a:rPr lang="en-US" dirty="0" smtClean="0"/>
            <a:t> </a:t>
          </a:r>
          <a:r>
            <a:rPr lang="en-US" dirty="0" err="1" smtClean="0"/>
            <a:t>Eval</a:t>
          </a:r>
          <a:endParaRPr lang="en-US" dirty="0"/>
        </a:p>
      </dgm:t>
    </dgm:pt>
    <dgm:pt modelId="{6311F25A-AD04-4E64-A08A-3621EFC37D05}" type="parTrans" cxnId="{219D3552-C180-4937-9485-4A960E791841}">
      <dgm:prSet/>
      <dgm:spPr/>
      <dgm:t>
        <a:bodyPr/>
        <a:lstStyle/>
        <a:p>
          <a:endParaRPr lang="en-US"/>
        </a:p>
      </dgm:t>
    </dgm:pt>
    <dgm:pt modelId="{82C96EB8-4AC2-4428-88B3-67093C6C8053}" type="sibTrans" cxnId="{219D3552-C180-4937-9485-4A960E791841}">
      <dgm:prSet/>
      <dgm:spPr/>
      <dgm:t>
        <a:bodyPr/>
        <a:lstStyle/>
        <a:p>
          <a:endParaRPr lang="en-US"/>
        </a:p>
      </dgm:t>
    </dgm:pt>
    <dgm:pt modelId="{60EDCDB1-49C8-4064-ACF9-5A0301214CD9}">
      <dgm:prSet phldrT="[Text]"/>
      <dgm:spPr/>
      <dgm:t>
        <a:bodyPr/>
        <a:lstStyle/>
        <a:p>
          <a:r>
            <a:rPr lang="en-US" dirty="0" smtClean="0"/>
            <a:t>Consults</a:t>
          </a:r>
          <a:endParaRPr lang="en-US" dirty="0"/>
        </a:p>
      </dgm:t>
    </dgm:pt>
    <dgm:pt modelId="{3EFE2233-21DC-434F-92F2-9B1A0EE18E42}" type="parTrans" cxnId="{F46F0508-F569-4A64-9D29-9F8CF31E2522}">
      <dgm:prSet/>
      <dgm:spPr/>
      <dgm:t>
        <a:bodyPr/>
        <a:lstStyle/>
        <a:p>
          <a:endParaRPr lang="en-US"/>
        </a:p>
      </dgm:t>
    </dgm:pt>
    <dgm:pt modelId="{4BB84A45-6B5A-4530-89BB-B1E76D588E1B}" type="sibTrans" cxnId="{F46F0508-F569-4A64-9D29-9F8CF31E2522}">
      <dgm:prSet/>
      <dgm:spPr/>
      <dgm:t>
        <a:bodyPr/>
        <a:lstStyle/>
        <a:p>
          <a:endParaRPr lang="en-US"/>
        </a:p>
      </dgm:t>
    </dgm:pt>
    <dgm:pt modelId="{F17CB611-4882-4F3F-A67C-DEB0674B527A}">
      <dgm:prSet phldrT="[Text]"/>
      <dgm:spPr/>
      <dgm:t>
        <a:bodyPr/>
        <a:lstStyle/>
        <a:p>
          <a:r>
            <a:rPr lang="en-US" dirty="0" smtClean="0"/>
            <a:t>Anesthetic Management</a:t>
          </a:r>
          <a:endParaRPr lang="en-US" dirty="0"/>
        </a:p>
      </dgm:t>
    </dgm:pt>
    <dgm:pt modelId="{ACD641F8-6626-4C31-AB90-638EEF4363C3}" type="parTrans" cxnId="{3C5112DE-A5BF-43D0-80BE-C4B1FB5744A1}">
      <dgm:prSet/>
      <dgm:spPr/>
      <dgm:t>
        <a:bodyPr/>
        <a:lstStyle/>
        <a:p>
          <a:endParaRPr lang="en-US"/>
        </a:p>
      </dgm:t>
    </dgm:pt>
    <dgm:pt modelId="{02ED7BDC-E070-4154-97F5-6A51E4FB2133}" type="sibTrans" cxnId="{3C5112DE-A5BF-43D0-80BE-C4B1FB5744A1}">
      <dgm:prSet/>
      <dgm:spPr/>
      <dgm:t>
        <a:bodyPr/>
        <a:lstStyle/>
        <a:p>
          <a:endParaRPr lang="en-US"/>
        </a:p>
      </dgm:t>
    </dgm:pt>
    <dgm:pt modelId="{817C3227-0E14-4F01-A220-C7176872C4D5}">
      <dgm:prSet phldrT="[Text]"/>
      <dgm:spPr/>
      <dgm:t>
        <a:bodyPr/>
        <a:lstStyle/>
        <a:p>
          <a:r>
            <a:rPr lang="en-US" dirty="0" smtClean="0"/>
            <a:t>Include assessment of changes to renal function and related systems</a:t>
          </a:r>
          <a:r>
            <a:rPr lang="en-US" baseline="30000" dirty="0" smtClean="0"/>
            <a:t>18</a:t>
          </a:r>
          <a:endParaRPr lang="en-US" baseline="30000" dirty="0"/>
        </a:p>
      </dgm:t>
    </dgm:pt>
    <dgm:pt modelId="{E1F957EF-6994-4495-BF30-874A87DEBCE5}" type="parTrans" cxnId="{D68C22F2-89F5-450E-9A45-6C7753F22DEC}">
      <dgm:prSet/>
      <dgm:spPr/>
      <dgm:t>
        <a:bodyPr/>
        <a:lstStyle/>
        <a:p>
          <a:endParaRPr lang="en-US"/>
        </a:p>
      </dgm:t>
    </dgm:pt>
    <dgm:pt modelId="{C3AB4F6E-40C3-42C1-87A1-C8D9BB79B635}" type="sibTrans" cxnId="{D68C22F2-89F5-450E-9A45-6C7753F22DEC}">
      <dgm:prSet/>
      <dgm:spPr/>
      <dgm:t>
        <a:bodyPr/>
        <a:lstStyle/>
        <a:p>
          <a:endParaRPr lang="en-US"/>
        </a:p>
      </dgm:t>
    </dgm:pt>
    <dgm:pt modelId="{8C8723A3-94F6-4D20-A286-75A2D82DC8CE}">
      <dgm:prSet phldrT="[Text]"/>
      <dgm:spPr/>
      <dgm:t>
        <a:bodyPr/>
        <a:lstStyle/>
        <a:p>
          <a:r>
            <a:rPr lang="en-US" dirty="0" smtClean="0"/>
            <a:t>Consult nephrology team to assist early in pregnancy</a:t>
          </a:r>
          <a:r>
            <a:rPr lang="en-US" baseline="30000" dirty="0" smtClean="0"/>
            <a:t>19</a:t>
          </a:r>
          <a:endParaRPr lang="en-US" dirty="0"/>
        </a:p>
      </dgm:t>
    </dgm:pt>
    <dgm:pt modelId="{C1C1459A-1234-4275-A551-864AF4E745AE}" type="parTrans" cxnId="{6EA68A13-E1F0-4D96-80F0-9953FAB2D78F}">
      <dgm:prSet/>
      <dgm:spPr/>
      <dgm:t>
        <a:bodyPr/>
        <a:lstStyle/>
        <a:p>
          <a:endParaRPr lang="en-US"/>
        </a:p>
      </dgm:t>
    </dgm:pt>
    <dgm:pt modelId="{B363E0D0-2C96-4BD3-8CE4-E4E7C63D876F}" type="sibTrans" cxnId="{6EA68A13-E1F0-4D96-80F0-9953FAB2D78F}">
      <dgm:prSet/>
      <dgm:spPr/>
      <dgm:t>
        <a:bodyPr/>
        <a:lstStyle/>
        <a:p>
          <a:endParaRPr lang="en-US"/>
        </a:p>
      </dgm:t>
    </dgm:pt>
    <dgm:pt modelId="{31E1D89A-0E6C-475A-A949-DCD6C023187A}">
      <dgm:prSet phldrT="[Text]"/>
      <dgm:spPr/>
      <dgm:t>
        <a:bodyPr/>
        <a:lstStyle/>
        <a:p>
          <a:r>
            <a:rPr lang="en-US" dirty="0" smtClean="0"/>
            <a:t>Typically </a:t>
          </a:r>
          <a:r>
            <a:rPr lang="en-US" dirty="0" err="1" smtClean="0"/>
            <a:t>euvolemic</a:t>
          </a:r>
          <a:r>
            <a:rPr lang="en-US" dirty="0" smtClean="0"/>
            <a:t> patients with stable mild to moderate renal insufficiency and well controlled HTN do well with minimal special interventions </a:t>
          </a:r>
          <a:r>
            <a:rPr lang="en-US" baseline="30000" dirty="0" smtClean="0"/>
            <a:t>11</a:t>
          </a:r>
          <a:endParaRPr lang="en-US" dirty="0"/>
        </a:p>
      </dgm:t>
    </dgm:pt>
    <dgm:pt modelId="{70B34512-4CF7-4353-88CB-83A128135FAB}" type="parTrans" cxnId="{F6CC6074-4396-4D3E-9B2A-8EC76FD47DBE}">
      <dgm:prSet/>
      <dgm:spPr/>
      <dgm:t>
        <a:bodyPr/>
        <a:lstStyle/>
        <a:p>
          <a:endParaRPr lang="en-US"/>
        </a:p>
      </dgm:t>
    </dgm:pt>
    <dgm:pt modelId="{96CEF5FB-0C5E-4829-9C24-DA1ECF229C1A}" type="sibTrans" cxnId="{F6CC6074-4396-4D3E-9B2A-8EC76FD47DBE}">
      <dgm:prSet/>
      <dgm:spPr/>
      <dgm:t>
        <a:bodyPr/>
        <a:lstStyle/>
        <a:p>
          <a:endParaRPr lang="en-US"/>
        </a:p>
      </dgm:t>
    </dgm:pt>
    <dgm:pt modelId="{34992A3C-BAE9-4A0E-BF4E-09B7A1DB4148}">
      <dgm:prSet phldrT="[Text]"/>
      <dgm:spPr/>
      <dgm:t>
        <a:bodyPr/>
        <a:lstStyle/>
        <a:p>
          <a:r>
            <a:rPr lang="en-US" dirty="0" smtClean="0"/>
            <a:t>Dialysis dependent patients present greater anesthetic challenge </a:t>
          </a:r>
          <a:r>
            <a:rPr lang="en-US" baseline="30000" dirty="0" smtClean="0"/>
            <a:t>11</a:t>
          </a:r>
          <a:endParaRPr lang="en-US" dirty="0"/>
        </a:p>
      </dgm:t>
    </dgm:pt>
    <dgm:pt modelId="{C76598CC-AD6C-44CD-982C-A543465E088E}" type="parTrans" cxnId="{D35B6AC0-E53A-490D-88FA-31FE14DF51B4}">
      <dgm:prSet/>
      <dgm:spPr/>
      <dgm:t>
        <a:bodyPr/>
        <a:lstStyle/>
        <a:p>
          <a:endParaRPr lang="en-US"/>
        </a:p>
      </dgm:t>
    </dgm:pt>
    <dgm:pt modelId="{9F918706-D939-492F-A1CA-817886180004}" type="sibTrans" cxnId="{D35B6AC0-E53A-490D-88FA-31FE14DF51B4}">
      <dgm:prSet/>
      <dgm:spPr/>
      <dgm:t>
        <a:bodyPr/>
        <a:lstStyle/>
        <a:p>
          <a:endParaRPr lang="en-US"/>
        </a:p>
      </dgm:t>
    </dgm:pt>
    <dgm:pt modelId="{63573207-0EB6-4C6B-8120-E15D5F7BF7D2}">
      <dgm:prSet phldrT="[Text]"/>
      <dgm:spPr/>
      <dgm:t>
        <a:bodyPr/>
        <a:lstStyle/>
        <a:p>
          <a:r>
            <a:rPr lang="en-US" dirty="0" smtClean="0"/>
            <a:t>Nephrotoxic Drugs</a:t>
          </a:r>
          <a:endParaRPr lang="en-US" dirty="0"/>
        </a:p>
      </dgm:t>
    </dgm:pt>
    <dgm:pt modelId="{6A43BE48-E3A0-4320-BFCC-3CBE348288A7}" type="parTrans" cxnId="{CC7BC24D-BA3B-4828-9DC2-88ABB9D94D7B}">
      <dgm:prSet/>
      <dgm:spPr/>
      <dgm:t>
        <a:bodyPr/>
        <a:lstStyle/>
        <a:p>
          <a:endParaRPr lang="en-US"/>
        </a:p>
      </dgm:t>
    </dgm:pt>
    <dgm:pt modelId="{FFD7D33C-8085-47F0-8FC3-003910E20A8E}" type="sibTrans" cxnId="{CC7BC24D-BA3B-4828-9DC2-88ABB9D94D7B}">
      <dgm:prSet/>
      <dgm:spPr/>
      <dgm:t>
        <a:bodyPr/>
        <a:lstStyle/>
        <a:p>
          <a:endParaRPr lang="en-US"/>
        </a:p>
      </dgm:t>
    </dgm:pt>
    <dgm:pt modelId="{BF146258-D625-4521-B5C4-941048C84A49}">
      <dgm:prSet phldrT="[Text]"/>
      <dgm:spPr/>
      <dgm:t>
        <a:bodyPr/>
        <a:lstStyle/>
        <a:p>
          <a:r>
            <a:rPr lang="en-US" dirty="0" smtClean="0"/>
            <a:t>Avoid nephrotoxic drugs in patients with residual kidney function</a:t>
          </a:r>
          <a:r>
            <a:rPr lang="en-US" baseline="30000" dirty="0" smtClean="0"/>
            <a:t>11</a:t>
          </a:r>
          <a:endParaRPr lang="en-US" dirty="0"/>
        </a:p>
      </dgm:t>
    </dgm:pt>
    <dgm:pt modelId="{837BE4CB-0470-41A5-9609-F69398761854}" type="parTrans" cxnId="{43B5CC73-12A0-4A20-BA28-8A8AC8DEE2D8}">
      <dgm:prSet/>
      <dgm:spPr/>
      <dgm:t>
        <a:bodyPr/>
        <a:lstStyle/>
        <a:p>
          <a:endParaRPr lang="en-US"/>
        </a:p>
      </dgm:t>
    </dgm:pt>
    <dgm:pt modelId="{EE3F6157-BA85-4B49-958D-E7B2ADBCC0AB}" type="sibTrans" cxnId="{43B5CC73-12A0-4A20-BA28-8A8AC8DEE2D8}">
      <dgm:prSet/>
      <dgm:spPr/>
      <dgm:t>
        <a:bodyPr/>
        <a:lstStyle/>
        <a:p>
          <a:endParaRPr lang="en-US"/>
        </a:p>
      </dgm:t>
    </dgm:pt>
    <dgm:pt modelId="{0ABBA78E-B89C-40DB-B836-4796866AB3C1}">
      <dgm:prSet phldrT="[Text]"/>
      <dgm:spPr/>
      <dgm:t>
        <a:bodyPr/>
        <a:lstStyle/>
        <a:p>
          <a:r>
            <a:rPr lang="en-US" dirty="0" smtClean="0"/>
            <a:t>Dependent on severity of CKD </a:t>
          </a:r>
          <a:r>
            <a:rPr lang="en-US" baseline="30000" dirty="0" smtClean="0"/>
            <a:t>18</a:t>
          </a:r>
          <a:endParaRPr lang="en-US" dirty="0"/>
        </a:p>
      </dgm:t>
    </dgm:pt>
    <dgm:pt modelId="{E6ACC0C4-70D1-422F-A977-CA9B90775159}" type="parTrans" cxnId="{A8E0A822-D77B-48D1-88F9-B13B406C87AB}">
      <dgm:prSet/>
      <dgm:spPr/>
      <dgm:t>
        <a:bodyPr/>
        <a:lstStyle/>
        <a:p>
          <a:endParaRPr lang="en-US"/>
        </a:p>
      </dgm:t>
    </dgm:pt>
    <dgm:pt modelId="{80DE8787-CD36-4E26-8371-3CCE6F3B0017}" type="sibTrans" cxnId="{A8E0A822-D77B-48D1-88F9-B13B406C87AB}">
      <dgm:prSet/>
      <dgm:spPr/>
      <dgm:t>
        <a:bodyPr/>
        <a:lstStyle/>
        <a:p>
          <a:endParaRPr lang="en-US"/>
        </a:p>
      </dgm:t>
    </dgm:pt>
    <dgm:pt modelId="{1704DB19-4337-4D32-AB3C-1A60E9F9CB29}" type="pres">
      <dgm:prSet presAssocID="{E9398755-6779-44F3-A865-49F404A6CC2C}" presName="linear" presStyleCnt="0">
        <dgm:presLayoutVars>
          <dgm:dir/>
          <dgm:animLvl val="lvl"/>
          <dgm:resizeHandles val="exact"/>
        </dgm:presLayoutVars>
      </dgm:prSet>
      <dgm:spPr/>
      <dgm:t>
        <a:bodyPr/>
        <a:lstStyle/>
        <a:p>
          <a:endParaRPr lang="en-US"/>
        </a:p>
      </dgm:t>
    </dgm:pt>
    <dgm:pt modelId="{0D72BBD1-7D75-492B-A318-38D678337370}" type="pres">
      <dgm:prSet presAssocID="{5A655C93-6B7D-480A-A132-4299C4ECA5CC}" presName="parentLin" presStyleCnt="0"/>
      <dgm:spPr/>
    </dgm:pt>
    <dgm:pt modelId="{C28848CB-FDFF-498C-9779-D71591901B28}" type="pres">
      <dgm:prSet presAssocID="{5A655C93-6B7D-480A-A132-4299C4ECA5CC}" presName="parentLeftMargin" presStyleLbl="node1" presStyleIdx="0" presStyleCnt="4"/>
      <dgm:spPr/>
      <dgm:t>
        <a:bodyPr/>
        <a:lstStyle/>
        <a:p>
          <a:endParaRPr lang="en-US"/>
        </a:p>
      </dgm:t>
    </dgm:pt>
    <dgm:pt modelId="{CB30F708-369F-406C-9C8F-82358AC3D5CD}" type="pres">
      <dgm:prSet presAssocID="{5A655C93-6B7D-480A-A132-4299C4ECA5CC}" presName="parentText" presStyleLbl="node1" presStyleIdx="0" presStyleCnt="4">
        <dgm:presLayoutVars>
          <dgm:chMax val="0"/>
          <dgm:bulletEnabled val="1"/>
        </dgm:presLayoutVars>
      </dgm:prSet>
      <dgm:spPr/>
      <dgm:t>
        <a:bodyPr/>
        <a:lstStyle/>
        <a:p>
          <a:endParaRPr lang="en-US"/>
        </a:p>
      </dgm:t>
    </dgm:pt>
    <dgm:pt modelId="{734D6CF3-FA25-4562-8219-7EF5CF75F58C}" type="pres">
      <dgm:prSet presAssocID="{5A655C93-6B7D-480A-A132-4299C4ECA5CC}" presName="negativeSpace" presStyleCnt="0"/>
      <dgm:spPr/>
    </dgm:pt>
    <dgm:pt modelId="{F44F117F-B882-4001-AA26-7A3EDC526EF7}" type="pres">
      <dgm:prSet presAssocID="{5A655C93-6B7D-480A-A132-4299C4ECA5CC}" presName="childText" presStyleLbl="conFgAcc1" presStyleIdx="0" presStyleCnt="4">
        <dgm:presLayoutVars>
          <dgm:bulletEnabled val="1"/>
        </dgm:presLayoutVars>
      </dgm:prSet>
      <dgm:spPr/>
      <dgm:t>
        <a:bodyPr/>
        <a:lstStyle/>
        <a:p>
          <a:endParaRPr lang="en-US"/>
        </a:p>
      </dgm:t>
    </dgm:pt>
    <dgm:pt modelId="{5FF59AB2-384E-41BE-B2B6-5F04BE9573D6}" type="pres">
      <dgm:prSet presAssocID="{82C96EB8-4AC2-4428-88B3-67093C6C8053}" presName="spaceBetweenRectangles" presStyleCnt="0"/>
      <dgm:spPr/>
    </dgm:pt>
    <dgm:pt modelId="{5E9CA5B6-ADF7-41C1-919D-2639928BFF66}" type="pres">
      <dgm:prSet presAssocID="{60EDCDB1-49C8-4064-ACF9-5A0301214CD9}" presName="parentLin" presStyleCnt="0"/>
      <dgm:spPr/>
    </dgm:pt>
    <dgm:pt modelId="{9F22B676-20F9-4E0E-856C-0EA5F08BA253}" type="pres">
      <dgm:prSet presAssocID="{60EDCDB1-49C8-4064-ACF9-5A0301214CD9}" presName="parentLeftMargin" presStyleLbl="node1" presStyleIdx="0" presStyleCnt="4"/>
      <dgm:spPr/>
      <dgm:t>
        <a:bodyPr/>
        <a:lstStyle/>
        <a:p>
          <a:endParaRPr lang="en-US"/>
        </a:p>
      </dgm:t>
    </dgm:pt>
    <dgm:pt modelId="{5DEB1ACD-A308-4DE8-BE0B-6F320050BA46}" type="pres">
      <dgm:prSet presAssocID="{60EDCDB1-49C8-4064-ACF9-5A0301214CD9}" presName="parentText" presStyleLbl="node1" presStyleIdx="1" presStyleCnt="4">
        <dgm:presLayoutVars>
          <dgm:chMax val="0"/>
          <dgm:bulletEnabled val="1"/>
        </dgm:presLayoutVars>
      </dgm:prSet>
      <dgm:spPr/>
      <dgm:t>
        <a:bodyPr/>
        <a:lstStyle/>
        <a:p>
          <a:endParaRPr lang="en-US"/>
        </a:p>
      </dgm:t>
    </dgm:pt>
    <dgm:pt modelId="{B572C61D-AAFC-4863-AB06-902C06669FDF}" type="pres">
      <dgm:prSet presAssocID="{60EDCDB1-49C8-4064-ACF9-5A0301214CD9}" presName="negativeSpace" presStyleCnt="0"/>
      <dgm:spPr/>
    </dgm:pt>
    <dgm:pt modelId="{F9D08284-9835-4634-B596-979F37449BBF}" type="pres">
      <dgm:prSet presAssocID="{60EDCDB1-49C8-4064-ACF9-5A0301214CD9}" presName="childText" presStyleLbl="conFgAcc1" presStyleIdx="1" presStyleCnt="4">
        <dgm:presLayoutVars>
          <dgm:bulletEnabled val="1"/>
        </dgm:presLayoutVars>
      </dgm:prSet>
      <dgm:spPr/>
      <dgm:t>
        <a:bodyPr/>
        <a:lstStyle/>
        <a:p>
          <a:endParaRPr lang="en-US"/>
        </a:p>
      </dgm:t>
    </dgm:pt>
    <dgm:pt modelId="{81935D6E-D4F7-476C-8F0D-08F11D79D894}" type="pres">
      <dgm:prSet presAssocID="{4BB84A45-6B5A-4530-89BB-B1E76D588E1B}" presName="spaceBetweenRectangles" presStyleCnt="0"/>
      <dgm:spPr/>
    </dgm:pt>
    <dgm:pt modelId="{BEAAE82B-8A90-454D-98B2-49048C78F15C}" type="pres">
      <dgm:prSet presAssocID="{F17CB611-4882-4F3F-A67C-DEB0674B527A}" presName="parentLin" presStyleCnt="0"/>
      <dgm:spPr/>
    </dgm:pt>
    <dgm:pt modelId="{D2BD691F-2FA7-4D08-BCFE-F6F7660F69AF}" type="pres">
      <dgm:prSet presAssocID="{F17CB611-4882-4F3F-A67C-DEB0674B527A}" presName="parentLeftMargin" presStyleLbl="node1" presStyleIdx="1" presStyleCnt="4"/>
      <dgm:spPr/>
      <dgm:t>
        <a:bodyPr/>
        <a:lstStyle/>
        <a:p>
          <a:endParaRPr lang="en-US"/>
        </a:p>
      </dgm:t>
    </dgm:pt>
    <dgm:pt modelId="{52D4A145-44C5-487F-85CF-6CDD185A7D59}" type="pres">
      <dgm:prSet presAssocID="{F17CB611-4882-4F3F-A67C-DEB0674B527A}" presName="parentText" presStyleLbl="node1" presStyleIdx="2" presStyleCnt="4">
        <dgm:presLayoutVars>
          <dgm:chMax val="0"/>
          <dgm:bulletEnabled val="1"/>
        </dgm:presLayoutVars>
      </dgm:prSet>
      <dgm:spPr/>
      <dgm:t>
        <a:bodyPr/>
        <a:lstStyle/>
        <a:p>
          <a:endParaRPr lang="en-US"/>
        </a:p>
      </dgm:t>
    </dgm:pt>
    <dgm:pt modelId="{4B642E34-1A72-492F-8B3A-5EF3FEE8F378}" type="pres">
      <dgm:prSet presAssocID="{F17CB611-4882-4F3F-A67C-DEB0674B527A}" presName="negativeSpace" presStyleCnt="0"/>
      <dgm:spPr/>
    </dgm:pt>
    <dgm:pt modelId="{7A3F9BD5-370D-44F5-8757-A27C395ABA7B}" type="pres">
      <dgm:prSet presAssocID="{F17CB611-4882-4F3F-A67C-DEB0674B527A}" presName="childText" presStyleLbl="conFgAcc1" presStyleIdx="2" presStyleCnt="4">
        <dgm:presLayoutVars>
          <dgm:bulletEnabled val="1"/>
        </dgm:presLayoutVars>
      </dgm:prSet>
      <dgm:spPr/>
      <dgm:t>
        <a:bodyPr/>
        <a:lstStyle/>
        <a:p>
          <a:endParaRPr lang="en-US"/>
        </a:p>
      </dgm:t>
    </dgm:pt>
    <dgm:pt modelId="{D0D6A63B-0621-4FE8-A1CC-59DC14C3A4CE}" type="pres">
      <dgm:prSet presAssocID="{02ED7BDC-E070-4154-97F5-6A51E4FB2133}" presName="spaceBetweenRectangles" presStyleCnt="0"/>
      <dgm:spPr/>
    </dgm:pt>
    <dgm:pt modelId="{5AD61FC4-607B-457D-9D88-EA771D9168B5}" type="pres">
      <dgm:prSet presAssocID="{63573207-0EB6-4C6B-8120-E15D5F7BF7D2}" presName="parentLin" presStyleCnt="0"/>
      <dgm:spPr/>
    </dgm:pt>
    <dgm:pt modelId="{DE94C76F-E6E8-435D-80D5-6762576B7305}" type="pres">
      <dgm:prSet presAssocID="{63573207-0EB6-4C6B-8120-E15D5F7BF7D2}" presName="parentLeftMargin" presStyleLbl="node1" presStyleIdx="2" presStyleCnt="4"/>
      <dgm:spPr/>
      <dgm:t>
        <a:bodyPr/>
        <a:lstStyle/>
        <a:p>
          <a:endParaRPr lang="en-US"/>
        </a:p>
      </dgm:t>
    </dgm:pt>
    <dgm:pt modelId="{0C8283AE-1AB8-446D-8775-44398B90FC60}" type="pres">
      <dgm:prSet presAssocID="{63573207-0EB6-4C6B-8120-E15D5F7BF7D2}" presName="parentText" presStyleLbl="node1" presStyleIdx="3" presStyleCnt="4">
        <dgm:presLayoutVars>
          <dgm:chMax val="0"/>
          <dgm:bulletEnabled val="1"/>
        </dgm:presLayoutVars>
      </dgm:prSet>
      <dgm:spPr/>
      <dgm:t>
        <a:bodyPr/>
        <a:lstStyle/>
        <a:p>
          <a:endParaRPr lang="en-US"/>
        </a:p>
      </dgm:t>
    </dgm:pt>
    <dgm:pt modelId="{D51F8524-2DEF-474F-A87D-8D11834B5969}" type="pres">
      <dgm:prSet presAssocID="{63573207-0EB6-4C6B-8120-E15D5F7BF7D2}" presName="negativeSpace" presStyleCnt="0"/>
      <dgm:spPr/>
    </dgm:pt>
    <dgm:pt modelId="{4DBE61EB-6C23-416B-B680-C75AD5B589B5}" type="pres">
      <dgm:prSet presAssocID="{63573207-0EB6-4C6B-8120-E15D5F7BF7D2}" presName="childText" presStyleLbl="conFgAcc1" presStyleIdx="3" presStyleCnt="4">
        <dgm:presLayoutVars>
          <dgm:bulletEnabled val="1"/>
        </dgm:presLayoutVars>
      </dgm:prSet>
      <dgm:spPr/>
      <dgm:t>
        <a:bodyPr/>
        <a:lstStyle/>
        <a:p>
          <a:endParaRPr lang="en-US"/>
        </a:p>
      </dgm:t>
    </dgm:pt>
  </dgm:ptLst>
  <dgm:cxnLst>
    <dgm:cxn modelId="{D39DBBEC-00A2-4B2B-A02F-8BBECDE0F3ED}" type="presOf" srcId="{63573207-0EB6-4C6B-8120-E15D5F7BF7D2}" destId="{0C8283AE-1AB8-446D-8775-44398B90FC60}" srcOrd="1" destOrd="0" presId="urn:microsoft.com/office/officeart/2005/8/layout/list1"/>
    <dgm:cxn modelId="{D68C22F2-89F5-450E-9A45-6C7753F22DEC}" srcId="{5A655C93-6B7D-480A-A132-4299C4ECA5CC}" destId="{817C3227-0E14-4F01-A220-C7176872C4D5}" srcOrd="0" destOrd="0" parTransId="{E1F957EF-6994-4495-BF30-874A87DEBCE5}" sibTransId="{C3AB4F6E-40C3-42C1-87A1-C8D9BB79B635}"/>
    <dgm:cxn modelId="{F6CC6074-4396-4D3E-9B2A-8EC76FD47DBE}" srcId="{F17CB611-4882-4F3F-A67C-DEB0674B527A}" destId="{31E1D89A-0E6C-475A-A949-DCD6C023187A}" srcOrd="1" destOrd="0" parTransId="{70B34512-4CF7-4353-88CB-83A128135FAB}" sibTransId="{96CEF5FB-0C5E-4829-9C24-DA1ECF229C1A}"/>
    <dgm:cxn modelId="{454BB10E-EA92-4803-9E88-375D2241A043}" type="presOf" srcId="{F17CB611-4882-4F3F-A67C-DEB0674B527A}" destId="{D2BD691F-2FA7-4D08-BCFE-F6F7660F69AF}" srcOrd="0" destOrd="0" presId="urn:microsoft.com/office/officeart/2005/8/layout/list1"/>
    <dgm:cxn modelId="{CFBC8D4B-C6E6-4C4C-BBEE-388502A3FF1F}" type="presOf" srcId="{0ABBA78E-B89C-40DB-B836-4796866AB3C1}" destId="{7A3F9BD5-370D-44F5-8757-A27C395ABA7B}" srcOrd="0" destOrd="0" presId="urn:microsoft.com/office/officeart/2005/8/layout/list1"/>
    <dgm:cxn modelId="{F46F0508-F569-4A64-9D29-9F8CF31E2522}" srcId="{E9398755-6779-44F3-A865-49F404A6CC2C}" destId="{60EDCDB1-49C8-4064-ACF9-5A0301214CD9}" srcOrd="1" destOrd="0" parTransId="{3EFE2233-21DC-434F-92F2-9B1A0EE18E42}" sibTransId="{4BB84A45-6B5A-4530-89BB-B1E76D588E1B}"/>
    <dgm:cxn modelId="{B733EABE-EB0D-4720-859D-F31853C3A703}" type="presOf" srcId="{8C8723A3-94F6-4D20-A286-75A2D82DC8CE}" destId="{F9D08284-9835-4634-B596-979F37449BBF}" srcOrd="0" destOrd="0" presId="urn:microsoft.com/office/officeart/2005/8/layout/list1"/>
    <dgm:cxn modelId="{B7E2D051-148E-402D-A90E-EE62984EADB8}" type="presOf" srcId="{63573207-0EB6-4C6B-8120-E15D5F7BF7D2}" destId="{DE94C76F-E6E8-435D-80D5-6762576B7305}" srcOrd="0" destOrd="0" presId="urn:microsoft.com/office/officeart/2005/8/layout/list1"/>
    <dgm:cxn modelId="{F9448CF3-56E4-4BEC-B668-8540C931E782}" type="presOf" srcId="{BF146258-D625-4521-B5C4-941048C84A49}" destId="{4DBE61EB-6C23-416B-B680-C75AD5B589B5}" srcOrd="0" destOrd="0" presId="urn:microsoft.com/office/officeart/2005/8/layout/list1"/>
    <dgm:cxn modelId="{D35B6AC0-E53A-490D-88FA-31FE14DF51B4}" srcId="{F17CB611-4882-4F3F-A67C-DEB0674B527A}" destId="{34992A3C-BAE9-4A0E-BF4E-09B7A1DB4148}" srcOrd="2" destOrd="0" parTransId="{C76598CC-AD6C-44CD-982C-A543465E088E}" sibTransId="{9F918706-D939-492F-A1CA-817886180004}"/>
    <dgm:cxn modelId="{219D3552-C180-4937-9485-4A960E791841}" srcId="{E9398755-6779-44F3-A865-49F404A6CC2C}" destId="{5A655C93-6B7D-480A-A132-4299C4ECA5CC}" srcOrd="0" destOrd="0" parTransId="{6311F25A-AD04-4E64-A08A-3621EFC37D05}" sibTransId="{82C96EB8-4AC2-4428-88B3-67093C6C8053}"/>
    <dgm:cxn modelId="{108E957B-DC72-46C9-8272-A9C6317C454B}" type="presOf" srcId="{60EDCDB1-49C8-4064-ACF9-5A0301214CD9}" destId="{9F22B676-20F9-4E0E-856C-0EA5F08BA253}" srcOrd="0" destOrd="0" presId="urn:microsoft.com/office/officeart/2005/8/layout/list1"/>
    <dgm:cxn modelId="{6230134A-6D6E-4105-8D4A-5BBEB9F9BCC0}" type="presOf" srcId="{E9398755-6779-44F3-A865-49F404A6CC2C}" destId="{1704DB19-4337-4D32-AB3C-1A60E9F9CB29}" srcOrd="0" destOrd="0" presId="urn:microsoft.com/office/officeart/2005/8/layout/list1"/>
    <dgm:cxn modelId="{6EA68A13-E1F0-4D96-80F0-9953FAB2D78F}" srcId="{60EDCDB1-49C8-4064-ACF9-5A0301214CD9}" destId="{8C8723A3-94F6-4D20-A286-75A2D82DC8CE}" srcOrd="0" destOrd="0" parTransId="{C1C1459A-1234-4275-A551-864AF4E745AE}" sibTransId="{B363E0D0-2C96-4BD3-8CE4-E4E7C63D876F}"/>
    <dgm:cxn modelId="{58242C03-C57A-47ED-8563-C48E063FE473}" type="presOf" srcId="{817C3227-0E14-4F01-A220-C7176872C4D5}" destId="{F44F117F-B882-4001-AA26-7A3EDC526EF7}" srcOrd="0" destOrd="0" presId="urn:microsoft.com/office/officeart/2005/8/layout/list1"/>
    <dgm:cxn modelId="{CC7BC24D-BA3B-4828-9DC2-88ABB9D94D7B}" srcId="{E9398755-6779-44F3-A865-49F404A6CC2C}" destId="{63573207-0EB6-4C6B-8120-E15D5F7BF7D2}" srcOrd="3" destOrd="0" parTransId="{6A43BE48-E3A0-4320-BFCC-3CBE348288A7}" sibTransId="{FFD7D33C-8085-47F0-8FC3-003910E20A8E}"/>
    <dgm:cxn modelId="{003338A5-175A-40A7-9F4C-B298CEF42C23}" type="presOf" srcId="{31E1D89A-0E6C-475A-A949-DCD6C023187A}" destId="{7A3F9BD5-370D-44F5-8757-A27C395ABA7B}" srcOrd="0" destOrd="1" presId="urn:microsoft.com/office/officeart/2005/8/layout/list1"/>
    <dgm:cxn modelId="{3C5112DE-A5BF-43D0-80BE-C4B1FB5744A1}" srcId="{E9398755-6779-44F3-A865-49F404A6CC2C}" destId="{F17CB611-4882-4F3F-A67C-DEB0674B527A}" srcOrd="2" destOrd="0" parTransId="{ACD641F8-6626-4C31-AB90-638EEF4363C3}" sibTransId="{02ED7BDC-E070-4154-97F5-6A51E4FB2133}"/>
    <dgm:cxn modelId="{A8E0A822-D77B-48D1-88F9-B13B406C87AB}" srcId="{F17CB611-4882-4F3F-A67C-DEB0674B527A}" destId="{0ABBA78E-B89C-40DB-B836-4796866AB3C1}" srcOrd="0" destOrd="0" parTransId="{E6ACC0C4-70D1-422F-A977-CA9B90775159}" sibTransId="{80DE8787-CD36-4E26-8371-3CCE6F3B0017}"/>
    <dgm:cxn modelId="{A5886699-FE6A-4C9F-93D6-ADE84D6D0DD9}" type="presOf" srcId="{60EDCDB1-49C8-4064-ACF9-5A0301214CD9}" destId="{5DEB1ACD-A308-4DE8-BE0B-6F320050BA46}" srcOrd="1" destOrd="0" presId="urn:microsoft.com/office/officeart/2005/8/layout/list1"/>
    <dgm:cxn modelId="{43B5CC73-12A0-4A20-BA28-8A8AC8DEE2D8}" srcId="{63573207-0EB6-4C6B-8120-E15D5F7BF7D2}" destId="{BF146258-D625-4521-B5C4-941048C84A49}" srcOrd="0" destOrd="0" parTransId="{837BE4CB-0470-41A5-9609-F69398761854}" sibTransId="{EE3F6157-BA85-4B49-958D-E7B2ADBCC0AB}"/>
    <dgm:cxn modelId="{EAAB6DCF-F280-4E2B-A642-B710D6924F49}" type="presOf" srcId="{F17CB611-4882-4F3F-A67C-DEB0674B527A}" destId="{52D4A145-44C5-487F-85CF-6CDD185A7D59}" srcOrd="1" destOrd="0" presId="urn:microsoft.com/office/officeart/2005/8/layout/list1"/>
    <dgm:cxn modelId="{B2CAFAAA-43D8-4313-9AB3-FDFBA18A2F78}" type="presOf" srcId="{34992A3C-BAE9-4A0E-BF4E-09B7A1DB4148}" destId="{7A3F9BD5-370D-44F5-8757-A27C395ABA7B}" srcOrd="0" destOrd="2" presId="urn:microsoft.com/office/officeart/2005/8/layout/list1"/>
    <dgm:cxn modelId="{DACA283F-56FB-4A82-921B-2538882553C3}" type="presOf" srcId="{5A655C93-6B7D-480A-A132-4299C4ECA5CC}" destId="{CB30F708-369F-406C-9C8F-82358AC3D5CD}" srcOrd="1" destOrd="0" presId="urn:microsoft.com/office/officeart/2005/8/layout/list1"/>
    <dgm:cxn modelId="{EA4907F9-79E0-4E75-A60A-F6405CD5AAE5}" type="presOf" srcId="{5A655C93-6B7D-480A-A132-4299C4ECA5CC}" destId="{C28848CB-FDFF-498C-9779-D71591901B28}" srcOrd="0" destOrd="0" presId="urn:microsoft.com/office/officeart/2005/8/layout/list1"/>
    <dgm:cxn modelId="{6EBB0A27-734B-4595-AA7A-564831CC6C8C}" type="presParOf" srcId="{1704DB19-4337-4D32-AB3C-1A60E9F9CB29}" destId="{0D72BBD1-7D75-492B-A318-38D678337370}" srcOrd="0" destOrd="0" presId="urn:microsoft.com/office/officeart/2005/8/layout/list1"/>
    <dgm:cxn modelId="{4BF8C946-0878-4AB9-BA3D-0FDAE879B8CA}" type="presParOf" srcId="{0D72BBD1-7D75-492B-A318-38D678337370}" destId="{C28848CB-FDFF-498C-9779-D71591901B28}" srcOrd="0" destOrd="0" presId="urn:microsoft.com/office/officeart/2005/8/layout/list1"/>
    <dgm:cxn modelId="{84892C7B-008F-4EDB-99F3-C24ED073BCE0}" type="presParOf" srcId="{0D72BBD1-7D75-492B-A318-38D678337370}" destId="{CB30F708-369F-406C-9C8F-82358AC3D5CD}" srcOrd="1" destOrd="0" presId="urn:microsoft.com/office/officeart/2005/8/layout/list1"/>
    <dgm:cxn modelId="{29B9B154-F140-4343-9D3D-39AB1F4F15D4}" type="presParOf" srcId="{1704DB19-4337-4D32-AB3C-1A60E9F9CB29}" destId="{734D6CF3-FA25-4562-8219-7EF5CF75F58C}" srcOrd="1" destOrd="0" presId="urn:microsoft.com/office/officeart/2005/8/layout/list1"/>
    <dgm:cxn modelId="{6D21E625-2451-432B-8E25-5C1E2E11F868}" type="presParOf" srcId="{1704DB19-4337-4D32-AB3C-1A60E9F9CB29}" destId="{F44F117F-B882-4001-AA26-7A3EDC526EF7}" srcOrd="2" destOrd="0" presId="urn:microsoft.com/office/officeart/2005/8/layout/list1"/>
    <dgm:cxn modelId="{F5846F60-7230-4CFD-A307-987B8F775570}" type="presParOf" srcId="{1704DB19-4337-4D32-AB3C-1A60E9F9CB29}" destId="{5FF59AB2-384E-41BE-B2B6-5F04BE9573D6}" srcOrd="3" destOrd="0" presId="urn:microsoft.com/office/officeart/2005/8/layout/list1"/>
    <dgm:cxn modelId="{9EA5BD65-EC79-4827-934D-E1DFB625231E}" type="presParOf" srcId="{1704DB19-4337-4D32-AB3C-1A60E9F9CB29}" destId="{5E9CA5B6-ADF7-41C1-919D-2639928BFF66}" srcOrd="4" destOrd="0" presId="urn:microsoft.com/office/officeart/2005/8/layout/list1"/>
    <dgm:cxn modelId="{3E20CF62-8C15-4FFE-83E7-597298620A4D}" type="presParOf" srcId="{5E9CA5B6-ADF7-41C1-919D-2639928BFF66}" destId="{9F22B676-20F9-4E0E-856C-0EA5F08BA253}" srcOrd="0" destOrd="0" presId="urn:microsoft.com/office/officeart/2005/8/layout/list1"/>
    <dgm:cxn modelId="{111C3019-F5DB-419F-8850-568355050F19}" type="presParOf" srcId="{5E9CA5B6-ADF7-41C1-919D-2639928BFF66}" destId="{5DEB1ACD-A308-4DE8-BE0B-6F320050BA46}" srcOrd="1" destOrd="0" presId="urn:microsoft.com/office/officeart/2005/8/layout/list1"/>
    <dgm:cxn modelId="{8061576F-5617-40EF-9B1B-31B2D00E0B7B}" type="presParOf" srcId="{1704DB19-4337-4D32-AB3C-1A60E9F9CB29}" destId="{B572C61D-AAFC-4863-AB06-902C06669FDF}" srcOrd="5" destOrd="0" presId="urn:microsoft.com/office/officeart/2005/8/layout/list1"/>
    <dgm:cxn modelId="{5A7FB79E-4D1A-48D4-A9DF-B7E186DF8C00}" type="presParOf" srcId="{1704DB19-4337-4D32-AB3C-1A60E9F9CB29}" destId="{F9D08284-9835-4634-B596-979F37449BBF}" srcOrd="6" destOrd="0" presId="urn:microsoft.com/office/officeart/2005/8/layout/list1"/>
    <dgm:cxn modelId="{84F84A67-B7CC-4A75-9D31-52E66DE13026}" type="presParOf" srcId="{1704DB19-4337-4D32-AB3C-1A60E9F9CB29}" destId="{81935D6E-D4F7-476C-8F0D-08F11D79D894}" srcOrd="7" destOrd="0" presId="urn:microsoft.com/office/officeart/2005/8/layout/list1"/>
    <dgm:cxn modelId="{BA01A914-1367-4D7D-82A2-6C7ABC1B9B9C}" type="presParOf" srcId="{1704DB19-4337-4D32-AB3C-1A60E9F9CB29}" destId="{BEAAE82B-8A90-454D-98B2-49048C78F15C}" srcOrd="8" destOrd="0" presId="urn:microsoft.com/office/officeart/2005/8/layout/list1"/>
    <dgm:cxn modelId="{0F45560A-15C2-48CC-B998-C7889AE59D45}" type="presParOf" srcId="{BEAAE82B-8A90-454D-98B2-49048C78F15C}" destId="{D2BD691F-2FA7-4D08-BCFE-F6F7660F69AF}" srcOrd="0" destOrd="0" presId="urn:microsoft.com/office/officeart/2005/8/layout/list1"/>
    <dgm:cxn modelId="{C79A5A29-18A2-4138-A083-8C7E9FE622C8}" type="presParOf" srcId="{BEAAE82B-8A90-454D-98B2-49048C78F15C}" destId="{52D4A145-44C5-487F-85CF-6CDD185A7D59}" srcOrd="1" destOrd="0" presId="urn:microsoft.com/office/officeart/2005/8/layout/list1"/>
    <dgm:cxn modelId="{086F5860-90D0-49CB-8E41-8FA90F338370}" type="presParOf" srcId="{1704DB19-4337-4D32-AB3C-1A60E9F9CB29}" destId="{4B642E34-1A72-492F-8B3A-5EF3FEE8F378}" srcOrd="9" destOrd="0" presId="urn:microsoft.com/office/officeart/2005/8/layout/list1"/>
    <dgm:cxn modelId="{547DE2A6-7BAD-4915-B245-EE38468041A0}" type="presParOf" srcId="{1704DB19-4337-4D32-AB3C-1A60E9F9CB29}" destId="{7A3F9BD5-370D-44F5-8757-A27C395ABA7B}" srcOrd="10" destOrd="0" presId="urn:microsoft.com/office/officeart/2005/8/layout/list1"/>
    <dgm:cxn modelId="{1B7CDDC4-0B52-4A69-A392-340660151795}" type="presParOf" srcId="{1704DB19-4337-4D32-AB3C-1A60E9F9CB29}" destId="{D0D6A63B-0621-4FE8-A1CC-59DC14C3A4CE}" srcOrd="11" destOrd="0" presId="urn:microsoft.com/office/officeart/2005/8/layout/list1"/>
    <dgm:cxn modelId="{39FFC78B-C884-4521-B306-7CC7B325F6DF}" type="presParOf" srcId="{1704DB19-4337-4D32-AB3C-1A60E9F9CB29}" destId="{5AD61FC4-607B-457D-9D88-EA771D9168B5}" srcOrd="12" destOrd="0" presId="urn:microsoft.com/office/officeart/2005/8/layout/list1"/>
    <dgm:cxn modelId="{22B3D697-B956-4F89-89E9-23B3688D6875}" type="presParOf" srcId="{5AD61FC4-607B-457D-9D88-EA771D9168B5}" destId="{DE94C76F-E6E8-435D-80D5-6762576B7305}" srcOrd="0" destOrd="0" presId="urn:microsoft.com/office/officeart/2005/8/layout/list1"/>
    <dgm:cxn modelId="{2EE96781-3D91-48B2-A003-9EFB57BA2CDD}" type="presParOf" srcId="{5AD61FC4-607B-457D-9D88-EA771D9168B5}" destId="{0C8283AE-1AB8-446D-8775-44398B90FC60}" srcOrd="1" destOrd="0" presId="urn:microsoft.com/office/officeart/2005/8/layout/list1"/>
    <dgm:cxn modelId="{791590EE-A67B-4AF2-ADFE-485A41A9F49D}" type="presParOf" srcId="{1704DB19-4337-4D32-AB3C-1A60E9F9CB29}" destId="{D51F8524-2DEF-474F-A87D-8D11834B5969}" srcOrd="13" destOrd="0" presId="urn:microsoft.com/office/officeart/2005/8/layout/list1"/>
    <dgm:cxn modelId="{1399495F-EA5D-43BB-9C3D-BC565C23D387}" type="presParOf" srcId="{1704DB19-4337-4D32-AB3C-1A60E9F9CB29}" destId="{4DBE61EB-6C23-416B-B680-C75AD5B589B5}"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573FC3-E60C-41A6-93E1-4C3671CAF77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FE7898A7-D586-4214-906B-77315214B6D6}">
      <dgm:prSet phldrT="[Text]"/>
      <dgm:spPr/>
      <dgm:t>
        <a:bodyPr/>
        <a:lstStyle/>
        <a:p>
          <a:pPr rtl="0"/>
          <a:r>
            <a:rPr lang="en-US" dirty="0" smtClean="0"/>
            <a:t>Increased renal function may mask early AKI symptoms</a:t>
          </a:r>
          <a:r>
            <a:rPr lang="en-US" baseline="30000" dirty="0" smtClean="0"/>
            <a:t>2</a:t>
          </a:r>
          <a:r>
            <a:rPr lang="en-US" dirty="0" smtClean="0"/>
            <a:t> </a:t>
          </a:r>
          <a:endParaRPr lang="en-US" dirty="0"/>
        </a:p>
      </dgm:t>
    </dgm:pt>
    <dgm:pt modelId="{9AA9817C-5DF1-433D-998F-B6B0FDDDA3BB}" type="parTrans" cxnId="{B49166D5-7B1E-49A6-AD63-B2505B9563E1}">
      <dgm:prSet/>
      <dgm:spPr/>
      <dgm:t>
        <a:bodyPr/>
        <a:lstStyle/>
        <a:p>
          <a:endParaRPr lang="en-US"/>
        </a:p>
      </dgm:t>
    </dgm:pt>
    <dgm:pt modelId="{2090D937-F5C4-4051-9767-012F4C62C9B6}" type="sibTrans" cxnId="{B49166D5-7B1E-49A6-AD63-B2505B9563E1}">
      <dgm:prSet/>
      <dgm:spPr/>
      <dgm:t>
        <a:bodyPr/>
        <a:lstStyle/>
        <a:p>
          <a:endParaRPr lang="en-US"/>
        </a:p>
      </dgm:t>
    </dgm:pt>
    <dgm:pt modelId="{BF6000B0-FF8F-409E-B79C-F689E66FC689}">
      <dgm:prSet phldrT="[Text]"/>
      <dgm:spPr/>
      <dgm:t>
        <a:bodyPr/>
        <a:lstStyle/>
        <a:p>
          <a:pPr rtl="0"/>
          <a:r>
            <a:rPr lang="en-US" dirty="0" smtClean="0"/>
            <a:t>Lab values considered normal in non-pregnant women may indicate worsening renal function in pregnant patients</a:t>
          </a:r>
          <a:r>
            <a:rPr lang="en-US" baseline="30000" dirty="0" smtClean="0"/>
            <a:t>29</a:t>
          </a:r>
          <a:r>
            <a:rPr lang="en-US" dirty="0" smtClean="0"/>
            <a:t> </a:t>
          </a:r>
          <a:endParaRPr lang="en-US" dirty="0"/>
        </a:p>
      </dgm:t>
    </dgm:pt>
    <dgm:pt modelId="{3283A965-FF4B-499E-BADE-E157DF882A23}" type="parTrans" cxnId="{596D8B3C-FE38-48D3-8F83-723CCE09754D}">
      <dgm:prSet/>
      <dgm:spPr/>
      <dgm:t>
        <a:bodyPr/>
        <a:lstStyle/>
        <a:p>
          <a:endParaRPr lang="en-US"/>
        </a:p>
      </dgm:t>
    </dgm:pt>
    <dgm:pt modelId="{5C96A972-B4EB-4D5C-9A6A-8DC109C1B2AA}" type="sibTrans" cxnId="{596D8B3C-FE38-48D3-8F83-723CCE09754D}">
      <dgm:prSet/>
      <dgm:spPr/>
      <dgm:t>
        <a:bodyPr/>
        <a:lstStyle/>
        <a:p>
          <a:endParaRPr lang="en-US"/>
        </a:p>
      </dgm:t>
    </dgm:pt>
    <dgm:pt modelId="{00DACDD9-2DF0-4200-82C2-41CD39F98CA9}">
      <dgm:prSet phldrT="[Text]"/>
      <dgm:spPr/>
      <dgm:t>
        <a:bodyPr/>
        <a:lstStyle/>
        <a:p>
          <a:pPr rtl="0"/>
          <a:r>
            <a:rPr lang="en-US" dirty="0" smtClean="0"/>
            <a:t>Increasing proteinuria in pregnant patients with CKD may be normal in the progression of pregnancy and not indicative of worsening function</a:t>
          </a:r>
          <a:endParaRPr lang="en-US" dirty="0"/>
        </a:p>
      </dgm:t>
    </dgm:pt>
    <dgm:pt modelId="{BAC9D85C-F20B-4E01-B95E-281CF7A47846}" type="parTrans" cxnId="{C2D7F060-AEA5-4C7C-B8CF-9F87D7C13879}">
      <dgm:prSet/>
      <dgm:spPr/>
      <dgm:t>
        <a:bodyPr/>
        <a:lstStyle/>
        <a:p>
          <a:endParaRPr lang="en-US"/>
        </a:p>
      </dgm:t>
    </dgm:pt>
    <dgm:pt modelId="{0F9E0FBF-B4A6-416A-9108-5C6AB3D5F965}" type="sibTrans" cxnId="{C2D7F060-AEA5-4C7C-B8CF-9F87D7C13879}">
      <dgm:prSet/>
      <dgm:spPr/>
      <dgm:t>
        <a:bodyPr/>
        <a:lstStyle/>
        <a:p>
          <a:endParaRPr lang="en-US"/>
        </a:p>
      </dgm:t>
    </dgm:pt>
    <dgm:pt modelId="{21278C88-F6F5-475B-B636-23B8C451A0CF}">
      <dgm:prSet phldrT="[Text]"/>
      <dgm:spPr/>
      <dgm:t>
        <a:bodyPr/>
        <a:lstStyle/>
        <a:p>
          <a:pPr rtl="0"/>
          <a:r>
            <a:rPr lang="en-US" dirty="0" smtClean="0"/>
            <a:t>Difficult to establish baseline GFR in pregnancy without 24h collection</a:t>
          </a:r>
          <a:r>
            <a:rPr lang="en-US" baseline="30000" dirty="0" smtClean="0"/>
            <a:t>2</a:t>
          </a:r>
          <a:endParaRPr lang="en-US" dirty="0"/>
        </a:p>
      </dgm:t>
    </dgm:pt>
    <dgm:pt modelId="{0B34BDB3-F1DF-40C3-B05B-CF41F2A38065}" type="parTrans" cxnId="{0796D8B8-B174-4A9F-83D3-A657ED43F413}">
      <dgm:prSet/>
      <dgm:spPr/>
      <dgm:t>
        <a:bodyPr/>
        <a:lstStyle/>
        <a:p>
          <a:endParaRPr lang="en-US"/>
        </a:p>
      </dgm:t>
    </dgm:pt>
    <dgm:pt modelId="{C0993BBC-7C69-4125-903E-1FA7D9A0B4C6}" type="sibTrans" cxnId="{0796D8B8-B174-4A9F-83D3-A657ED43F413}">
      <dgm:prSet/>
      <dgm:spPr/>
      <dgm:t>
        <a:bodyPr/>
        <a:lstStyle/>
        <a:p>
          <a:endParaRPr lang="en-US"/>
        </a:p>
      </dgm:t>
    </dgm:pt>
    <dgm:pt modelId="{7B30AB18-2786-4685-AC1E-919E208E8141}">
      <dgm:prSet phldrT="[Text]"/>
      <dgm:spPr/>
      <dgm:t>
        <a:bodyPr/>
        <a:lstStyle/>
        <a:p>
          <a:pPr rtl="0"/>
          <a:r>
            <a:rPr lang="en-US" smtClean="0"/>
            <a:t>Oliguria in preeclampsia is part of disease pathology in response to intravascular depletion and may not indicate worsening renal fn</a:t>
          </a:r>
          <a:r>
            <a:rPr lang="en-US" baseline="30000" smtClean="0"/>
            <a:t>29</a:t>
          </a:r>
          <a:r>
            <a:rPr lang="en-US" smtClean="0"/>
            <a:t> </a:t>
          </a:r>
          <a:endParaRPr lang="en-US" dirty="0"/>
        </a:p>
      </dgm:t>
    </dgm:pt>
    <dgm:pt modelId="{BA1E4C8F-C9E6-4C40-90C8-917CAECC2F07}" type="parTrans" cxnId="{DFA7EF49-4788-4D1D-B360-A57CC5A47584}">
      <dgm:prSet/>
      <dgm:spPr/>
      <dgm:t>
        <a:bodyPr/>
        <a:lstStyle/>
        <a:p>
          <a:endParaRPr lang="en-US"/>
        </a:p>
      </dgm:t>
    </dgm:pt>
    <dgm:pt modelId="{134E0426-9C7F-4D01-8385-34EF434A24DC}" type="sibTrans" cxnId="{DFA7EF49-4788-4D1D-B360-A57CC5A47584}">
      <dgm:prSet/>
      <dgm:spPr/>
      <dgm:t>
        <a:bodyPr/>
        <a:lstStyle/>
        <a:p>
          <a:endParaRPr lang="en-US"/>
        </a:p>
      </dgm:t>
    </dgm:pt>
    <dgm:pt modelId="{803EF9D5-B457-415A-8F1B-AEF25C267BCC}" type="pres">
      <dgm:prSet presAssocID="{A5573FC3-E60C-41A6-93E1-4C3671CAF779}" presName="Name0" presStyleCnt="0">
        <dgm:presLayoutVars>
          <dgm:chMax val="7"/>
          <dgm:chPref val="7"/>
          <dgm:dir/>
        </dgm:presLayoutVars>
      </dgm:prSet>
      <dgm:spPr/>
      <dgm:t>
        <a:bodyPr/>
        <a:lstStyle/>
        <a:p>
          <a:endParaRPr lang="en-US"/>
        </a:p>
      </dgm:t>
    </dgm:pt>
    <dgm:pt modelId="{8C35BC16-F982-472F-9756-8D3C6C53987B}" type="pres">
      <dgm:prSet presAssocID="{A5573FC3-E60C-41A6-93E1-4C3671CAF779}" presName="Name1" presStyleCnt="0"/>
      <dgm:spPr/>
    </dgm:pt>
    <dgm:pt modelId="{785F195E-284C-49B6-B4DE-7C212C9DAA45}" type="pres">
      <dgm:prSet presAssocID="{A5573FC3-E60C-41A6-93E1-4C3671CAF779}" presName="cycle" presStyleCnt="0"/>
      <dgm:spPr/>
    </dgm:pt>
    <dgm:pt modelId="{0B42F7E3-C54D-4BE6-98D8-7E87E7BFDD8A}" type="pres">
      <dgm:prSet presAssocID="{A5573FC3-E60C-41A6-93E1-4C3671CAF779}" presName="srcNode" presStyleLbl="node1" presStyleIdx="0" presStyleCnt="5"/>
      <dgm:spPr/>
    </dgm:pt>
    <dgm:pt modelId="{6AF5C6A8-5D72-429F-AF27-8183A41369E0}" type="pres">
      <dgm:prSet presAssocID="{A5573FC3-E60C-41A6-93E1-4C3671CAF779}" presName="conn" presStyleLbl="parChTrans1D2" presStyleIdx="0" presStyleCnt="1"/>
      <dgm:spPr/>
      <dgm:t>
        <a:bodyPr/>
        <a:lstStyle/>
        <a:p>
          <a:endParaRPr lang="en-US"/>
        </a:p>
      </dgm:t>
    </dgm:pt>
    <dgm:pt modelId="{809C38F8-2D91-4E4B-A337-B88759185F3C}" type="pres">
      <dgm:prSet presAssocID="{A5573FC3-E60C-41A6-93E1-4C3671CAF779}" presName="extraNode" presStyleLbl="node1" presStyleIdx="0" presStyleCnt="5"/>
      <dgm:spPr/>
    </dgm:pt>
    <dgm:pt modelId="{6A7AB484-D39F-4F99-966D-5A14596965AC}" type="pres">
      <dgm:prSet presAssocID="{A5573FC3-E60C-41A6-93E1-4C3671CAF779}" presName="dstNode" presStyleLbl="node1" presStyleIdx="0" presStyleCnt="5"/>
      <dgm:spPr/>
    </dgm:pt>
    <dgm:pt modelId="{7353569F-0CA7-4575-8368-3BBDCF84D733}" type="pres">
      <dgm:prSet presAssocID="{FE7898A7-D586-4214-906B-77315214B6D6}" presName="text_1" presStyleLbl="node1" presStyleIdx="0" presStyleCnt="5">
        <dgm:presLayoutVars>
          <dgm:bulletEnabled val="1"/>
        </dgm:presLayoutVars>
      </dgm:prSet>
      <dgm:spPr/>
      <dgm:t>
        <a:bodyPr/>
        <a:lstStyle/>
        <a:p>
          <a:endParaRPr lang="en-US"/>
        </a:p>
      </dgm:t>
    </dgm:pt>
    <dgm:pt modelId="{E20320E2-5067-4067-8ACF-B20453C02C0A}" type="pres">
      <dgm:prSet presAssocID="{FE7898A7-D586-4214-906B-77315214B6D6}" presName="accent_1" presStyleCnt="0"/>
      <dgm:spPr/>
    </dgm:pt>
    <dgm:pt modelId="{0E374FED-AC57-4855-A23B-FDB7ED9A56CF}" type="pres">
      <dgm:prSet presAssocID="{FE7898A7-D586-4214-906B-77315214B6D6}" presName="accentRepeatNode" presStyleLbl="solidFgAcc1" presStyleIdx="0" presStyleCnt="5"/>
      <dgm:spPr/>
    </dgm:pt>
    <dgm:pt modelId="{A575001D-3F2A-4605-9FCB-E46F406A8E9A}" type="pres">
      <dgm:prSet presAssocID="{BF6000B0-FF8F-409E-B79C-F689E66FC689}" presName="text_2" presStyleLbl="node1" presStyleIdx="1" presStyleCnt="5">
        <dgm:presLayoutVars>
          <dgm:bulletEnabled val="1"/>
        </dgm:presLayoutVars>
      </dgm:prSet>
      <dgm:spPr/>
      <dgm:t>
        <a:bodyPr/>
        <a:lstStyle/>
        <a:p>
          <a:endParaRPr lang="en-US"/>
        </a:p>
      </dgm:t>
    </dgm:pt>
    <dgm:pt modelId="{2F65FA8D-DB81-4016-8A89-CFD8B127EC06}" type="pres">
      <dgm:prSet presAssocID="{BF6000B0-FF8F-409E-B79C-F689E66FC689}" presName="accent_2" presStyleCnt="0"/>
      <dgm:spPr/>
    </dgm:pt>
    <dgm:pt modelId="{C59B1276-844F-4B39-9157-AA2617E6F726}" type="pres">
      <dgm:prSet presAssocID="{BF6000B0-FF8F-409E-B79C-F689E66FC689}" presName="accentRepeatNode" presStyleLbl="solidFgAcc1" presStyleIdx="1" presStyleCnt="5"/>
      <dgm:spPr/>
    </dgm:pt>
    <dgm:pt modelId="{222946F9-6646-45E6-82F9-4981FA13C56E}" type="pres">
      <dgm:prSet presAssocID="{00DACDD9-2DF0-4200-82C2-41CD39F98CA9}" presName="text_3" presStyleLbl="node1" presStyleIdx="2" presStyleCnt="5">
        <dgm:presLayoutVars>
          <dgm:bulletEnabled val="1"/>
        </dgm:presLayoutVars>
      </dgm:prSet>
      <dgm:spPr/>
      <dgm:t>
        <a:bodyPr/>
        <a:lstStyle/>
        <a:p>
          <a:endParaRPr lang="en-US"/>
        </a:p>
      </dgm:t>
    </dgm:pt>
    <dgm:pt modelId="{C80E5B7B-FBF0-4C74-92C4-9AA692883EE2}" type="pres">
      <dgm:prSet presAssocID="{00DACDD9-2DF0-4200-82C2-41CD39F98CA9}" presName="accent_3" presStyleCnt="0"/>
      <dgm:spPr/>
    </dgm:pt>
    <dgm:pt modelId="{E828140E-D27C-49B5-8794-EDE43A9C8175}" type="pres">
      <dgm:prSet presAssocID="{00DACDD9-2DF0-4200-82C2-41CD39F98CA9}" presName="accentRepeatNode" presStyleLbl="solidFgAcc1" presStyleIdx="2" presStyleCnt="5"/>
      <dgm:spPr/>
    </dgm:pt>
    <dgm:pt modelId="{86CC5987-F269-4AC6-88A6-C519AC399492}" type="pres">
      <dgm:prSet presAssocID="{21278C88-F6F5-475B-B636-23B8C451A0CF}" presName="text_4" presStyleLbl="node1" presStyleIdx="3" presStyleCnt="5">
        <dgm:presLayoutVars>
          <dgm:bulletEnabled val="1"/>
        </dgm:presLayoutVars>
      </dgm:prSet>
      <dgm:spPr/>
      <dgm:t>
        <a:bodyPr/>
        <a:lstStyle/>
        <a:p>
          <a:endParaRPr lang="en-US"/>
        </a:p>
      </dgm:t>
    </dgm:pt>
    <dgm:pt modelId="{FF08E74D-D967-45E2-83B2-92C21D3B58D0}" type="pres">
      <dgm:prSet presAssocID="{21278C88-F6F5-475B-B636-23B8C451A0CF}" presName="accent_4" presStyleCnt="0"/>
      <dgm:spPr/>
    </dgm:pt>
    <dgm:pt modelId="{99B96CF5-67DD-4395-A656-5F83737F494C}" type="pres">
      <dgm:prSet presAssocID="{21278C88-F6F5-475B-B636-23B8C451A0CF}" presName="accentRepeatNode" presStyleLbl="solidFgAcc1" presStyleIdx="3" presStyleCnt="5"/>
      <dgm:spPr/>
    </dgm:pt>
    <dgm:pt modelId="{283F4A4D-DE57-4458-A528-88F249FB8FA1}" type="pres">
      <dgm:prSet presAssocID="{7B30AB18-2786-4685-AC1E-919E208E8141}" presName="text_5" presStyleLbl="node1" presStyleIdx="4" presStyleCnt="5">
        <dgm:presLayoutVars>
          <dgm:bulletEnabled val="1"/>
        </dgm:presLayoutVars>
      </dgm:prSet>
      <dgm:spPr/>
      <dgm:t>
        <a:bodyPr/>
        <a:lstStyle/>
        <a:p>
          <a:endParaRPr lang="en-US"/>
        </a:p>
      </dgm:t>
    </dgm:pt>
    <dgm:pt modelId="{A210B9A9-36E6-41DD-91B5-13DA999D82A7}" type="pres">
      <dgm:prSet presAssocID="{7B30AB18-2786-4685-AC1E-919E208E8141}" presName="accent_5" presStyleCnt="0"/>
      <dgm:spPr/>
    </dgm:pt>
    <dgm:pt modelId="{3541FA22-9202-4664-BA3E-F08E9E3BECAF}" type="pres">
      <dgm:prSet presAssocID="{7B30AB18-2786-4685-AC1E-919E208E8141}" presName="accentRepeatNode" presStyleLbl="solidFgAcc1" presStyleIdx="4" presStyleCnt="5"/>
      <dgm:spPr/>
    </dgm:pt>
  </dgm:ptLst>
  <dgm:cxnLst>
    <dgm:cxn modelId="{B0910920-8A93-402A-BDF9-F18AE133BE4E}" type="presOf" srcId="{7B30AB18-2786-4685-AC1E-919E208E8141}" destId="{283F4A4D-DE57-4458-A528-88F249FB8FA1}" srcOrd="0" destOrd="0" presId="urn:microsoft.com/office/officeart/2008/layout/VerticalCurvedList"/>
    <dgm:cxn modelId="{04B5CF75-B57C-44A8-B5A5-F984FE7605CE}" type="presOf" srcId="{BF6000B0-FF8F-409E-B79C-F689E66FC689}" destId="{A575001D-3F2A-4605-9FCB-E46F406A8E9A}" srcOrd="0" destOrd="0" presId="urn:microsoft.com/office/officeart/2008/layout/VerticalCurvedList"/>
    <dgm:cxn modelId="{B49166D5-7B1E-49A6-AD63-B2505B9563E1}" srcId="{A5573FC3-E60C-41A6-93E1-4C3671CAF779}" destId="{FE7898A7-D586-4214-906B-77315214B6D6}" srcOrd="0" destOrd="0" parTransId="{9AA9817C-5DF1-433D-998F-B6B0FDDDA3BB}" sibTransId="{2090D937-F5C4-4051-9767-012F4C62C9B6}"/>
    <dgm:cxn modelId="{ABDA3811-CA5D-4024-992D-B3002D0B08DB}" type="presOf" srcId="{A5573FC3-E60C-41A6-93E1-4C3671CAF779}" destId="{803EF9D5-B457-415A-8F1B-AEF25C267BCC}" srcOrd="0" destOrd="0" presId="urn:microsoft.com/office/officeart/2008/layout/VerticalCurvedList"/>
    <dgm:cxn modelId="{0834C32D-68DE-40C9-9462-F4F880E2DE05}" type="presOf" srcId="{2090D937-F5C4-4051-9767-012F4C62C9B6}" destId="{6AF5C6A8-5D72-429F-AF27-8183A41369E0}" srcOrd="0" destOrd="0" presId="urn:microsoft.com/office/officeart/2008/layout/VerticalCurvedList"/>
    <dgm:cxn modelId="{596D8B3C-FE38-48D3-8F83-723CCE09754D}" srcId="{A5573FC3-E60C-41A6-93E1-4C3671CAF779}" destId="{BF6000B0-FF8F-409E-B79C-F689E66FC689}" srcOrd="1" destOrd="0" parTransId="{3283A965-FF4B-499E-BADE-E157DF882A23}" sibTransId="{5C96A972-B4EB-4D5C-9A6A-8DC109C1B2AA}"/>
    <dgm:cxn modelId="{22A3819F-F3DF-4011-8529-A5B084647F62}" type="presOf" srcId="{00DACDD9-2DF0-4200-82C2-41CD39F98CA9}" destId="{222946F9-6646-45E6-82F9-4981FA13C56E}" srcOrd="0" destOrd="0" presId="urn:microsoft.com/office/officeart/2008/layout/VerticalCurvedList"/>
    <dgm:cxn modelId="{DFA7EF49-4788-4D1D-B360-A57CC5A47584}" srcId="{A5573FC3-E60C-41A6-93E1-4C3671CAF779}" destId="{7B30AB18-2786-4685-AC1E-919E208E8141}" srcOrd="4" destOrd="0" parTransId="{BA1E4C8F-C9E6-4C40-90C8-917CAECC2F07}" sibTransId="{134E0426-9C7F-4D01-8385-34EF434A24DC}"/>
    <dgm:cxn modelId="{2BFF2419-4926-4908-A9FD-2DF286B1F7E3}" type="presOf" srcId="{21278C88-F6F5-475B-B636-23B8C451A0CF}" destId="{86CC5987-F269-4AC6-88A6-C519AC399492}" srcOrd="0" destOrd="0" presId="urn:microsoft.com/office/officeart/2008/layout/VerticalCurvedList"/>
    <dgm:cxn modelId="{8BE12C7A-7F9E-4893-8BB4-2DC9A6DD3A75}" type="presOf" srcId="{FE7898A7-D586-4214-906B-77315214B6D6}" destId="{7353569F-0CA7-4575-8368-3BBDCF84D733}" srcOrd="0" destOrd="0" presId="urn:microsoft.com/office/officeart/2008/layout/VerticalCurvedList"/>
    <dgm:cxn modelId="{0796D8B8-B174-4A9F-83D3-A657ED43F413}" srcId="{A5573FC3-E60C-41A6-93E1-4C3671CAF779}" destId="{21278C88-F6F5-475B-B636-23B8C451A0CF}" srcOrd="3" destOrd="0" parTransId="{0B34BDB3-F1DF-40C3-B05B-CF41F2A38065}" sibTransId="{C0993BBC-7C69-4125-903E-1FA7D9A0B4C6}"/>
    <dgm:cxn modelId="{C2D7F060-AEA5-4C7C-B8CF-9F87D7C13879}" srcId="{A5573FC3-E60C-41A6-93E1-4C3671CAF779}" destId="{00DACDD9-2DF0-4200-82C2-41CD39F98CA9}" srcOrd="2" destOrd="0" parTransId="{BAC9D85C-F20B-4E01-B95E-281CF7A47846}" sibTransId="{0F9E0FBF-B4A6-416A-9108-5C6AB3D5F965}"/>
    <dgm:cxn modelId="{8E1B112A-D734-491F-A96E-4CC25273B039}" type="presParOf" srcId="{803EF9D5-B457-415A-8F1B-AEF25C267BCC}" destId="{8C35BC16-F982-472F-9756-8D3C6C53987B}" srcOrd="0" destOrd="0" presId="urn:microsoft.com/office/officeart/2008/layout/VerticalCurvedList"/>
    <dgm:cxn modelId="{870591A1-8967-4FE0-9BA0-18D66E15EED0}" type="presParOf" srcId="{8C35BC16-F982-472F-9756-8D3C6C53987B}" destId="{785F195E-284C-49B6-B4DE-7C212C9DAA45}" srcOrd="0" destOrd="0" presId="urn:microsoft.com/office/officeart/2008/layout/VerticalCurvedList"/>
    <dgm:cxn modelId="{54463FF7-2FBB-4125-B9CB-8139EF8C1102}" type="presParOf" srcId="{785F195E-284C-49B6-B4DE-7C212C9DAA45}" destId="{0B42F7E3-C54D-4BE6-98D8-7E87E7BFDD8A}" srcOrd="0" destOrd="0" presId="urn:microsoft.com/office/officeart/2008/layout/VerticalCurvedList"/>
    <dgm:cxn modelId="{D837EE12-5779-4959-B616-B6777BD12B2D}" type="presParOf" srcId="{785F195E-284C-49B6-B4DE-7C212C9DAA45}" destId="{6AF5C6A8-5D72-429F-AF27-8183A41369E0}" srcOrd="1" destOrd="0" presId="urn:microsoft.com/office/officeart/2008/layout/VerticalCurvedList"/>
    <dgm:cxn modelId="{2E0E5C1A-F711-448C-827B-7A61C8A2BDB6}" type="presParOf" srcId="{785F195E-284C-49B6-B4DE-7C212C9DAA45}" destId="{809C38F8-2D91-4E4B-A337-B88759185F3C}" srcOrd="2" destOrd="0" presId="urn:microsoft.com/office/officeart/2008/layout/VerticalCurvedList"/>
    <dgm:cxn modelId="{03D51E8E-FDF4-401D-9647-ABDFD41D0A8F}" type="presParOf" srcId="{785F195E-284C-49B6-B4DE-7C212C9DAA45}" destId="{6A7AB484-D39F-4F99-966D-5A14596965AC}" srcOrd="3" destOrd="0" presId="urn:microsoft.com/office/officeart/2008/layout/VerticalCurvedList"/>
    <dgm:cxn modelId="{320D5751-6E6A-4FBE-8C80-DE252DE7664F}" type="presParOf" srcId="{8C35BC16-F982-472F-9756-8D3C6C53987B}" destId="{7353569F-0CA7-4575-8368-3BBDCF84D733}" srcOrd="1" destOrd="0" presId="urn:microsoft.com/office/officeart/2008/layout/VerticalCurvedList"/>
    <dgm:cxn modelId="{7E70DDCC-5A9C-45C9-AC1C-5399A0F85F97}" type="presParOf" srcId="{8C35BC16-F982-472F-9756-8D3C6C53987B}" destId="{E20320E2-5067-4067-8ACF-B20453C02C0A}" srcOrd="2" destOrd="0" presId="urn:microsoft.com/office/officeart/2008/layout/VerticalCurvedList"/>
    <dgm:cxn modelId="{15FDD726-BB17-48BE-950C-FA6626DF9919}" type="presParOf" srcId="{E20320E2-5067-4067-8ACF-B20453C02C0A}" destId="{0E374FED-AC57-4855-A23B-FDB7ED9A56CF}" srcOrd="0" destOrd="0" presId="urn:microsoft.com/office/officeart/2008/layout/VerticalCurvedList"/>
    <dgm:cxn modelId="{A40C69FF-5032-444F-BB96-A4B55135C5ED}" type="presParOf" srcId="{8C35BC16-F982-472F-9756-8D3C6C53987B}" destId="{A575001D-3F2A-4605-9FCB-E46F406A8E9A}" srcOrd="3" destOrd="0" presId="urn:microsoft.com/office/officeart/2008/layout/VerticalCurvedList"/>
    <dgm:cxn modelId="{E582B72E-00D5-4485-9464-9D237BE1C28E}" type="presParOf" srcId="{8C35BC16-F982-472F-9756-8D3C6C53987B}" destId="{2F65FA8D-DB81-4016-8A89-CFD8B127EC06}" srcOrd="4" destOrd="0" presId="urn:microsoft.com/office/officeart/2008/layout/VerticalCurvedList"/>
    <dgm:cxn modelId="{27A001D5-6BD7-4447-BB90-53FB178AC70B}" type="presParOf" srcId="{2F65FA8D-DB81-4016-8A89-CFD8B127EC06}" destId="{C59B1276-844F-4B39-9157-AA2617E6F726}" srcOrd="0" destOrd="0" presId="urn:microsoft.com/office/officeart/2008/layout/VerticalCurvedList"/>
    <dgm:cxn modelId="{C6EAC865-71D1-4CD6-9C49-BAD0E7C1F4A7}" type="presParOf" srcId="{8C35BC16-F982-472F-9756-8D3C6C53987B}" destId="{222946F9-6646-45E6-82F9-4981FA13C56E}" srcOrd="5" destOrd="0" presId="urn:microsoft.com/office/officeart/2008/layout/VerticalCurvedList"/>
    <dgm:cxn modelId="{423D899F-53F8-4A5C-BA28-17530326C2F4}" type="presParOf" srcId="{8C35BC16-F982-472F-9756-8D3C6C53987B}" destId="{C80E5B7B-FBF0-4C74-92C4-9AA692883EE2}" srcOrd="6" destOrd="0" presId="urn:microsoft.com/office/officeart/2008/layout/VerticalCurvedList"/>
    <dgm:cxn modelId="{25BC6C34-40A6-4B46-8151-3AFDE1C3DA70}" type="presParOf" srcId="{C80E5B7B-FBF0-4C74-92C4-9AA692883EE2}" destId="{E828140E-D27C-49B5-8794-EDE43A9C8175}" srcOrd="0" destOrd="0" presId="urn:microsoft.com/office/officeart/2008/layout/VerticalCurvedList"/>
    <dgm:cxn modelId="{6ECE779E-A886-47C3-9211-06F3B4E43E71}" type="presParOf" srcId="{8C35BC16-F982-472F-9756-8D3C6C53987B}" destId="{86CC5987-F269-4AC6-88A6-C519AC399492}" srcOrd="7" destOrd="0" presId="urn:microsoft.com/office/officeart/2008/layout/VerticalCurvedList"/>
    <dgm:cxn modelId="{F00A0640-AAA6-4E08-B42C-CEDAFF67E0BE}" type="presParOf" srcId="{8C35BC16-F982-472F-9756-8D3C6C53987B}" destId="{FF08E74D-D967-45E2-83B2-92C21D3B58D0}" srcOrd="8" destOrd="0" presId="urn:microsoft.com/office/officeart/2008/layout/VerticalCurvedList"/>
    <dgm:cxn modelId="{1DAE63D1-159B-45F3-A23A-658798A196BB}" type="presParOf" srcId="{FF08E74D-D967-45E2-83B2-92C21D3B58D0}" destId="{99B96CF5-67DD-4395-A656-5F83737F494C}" srcOrd="0" destOrd="0" presId="urn:microsoft.com/office/officeart/2008/layout/VerticalCurvedList"/>
    <dgm:cxn modelId="{A56D35A4-D1FF-40E0-BDAC-1566285210C1}" type="presParOf" srcId="{8C35BC16-F982-472F-9756-8D3C6C53987B}" destId="{283F4A4D-DE57-4458-A528-88F249FB8FA1}" srcOrd="9" destOrd="0" presId="urn:microsoft.com/office/officeart/2008/layout/VerticalCurvedList"/>
    <dgm:cxn modelId="{530AA002-30A0-4C9A-8001-F66106C773F5}" type="presParOf" srcId="{8C35BC16-F982-472F-9756-8D3C6C53987B}" destId="{A210B9A9-36E6-41DD-91B5-13DA999D82A7}" srcOrd="10" destOrd="0" presId="urn:microsoft.com/office/officeart/2008/layout/VerticalCurvedList"/>
    <dgm:cxn modelId="{159A5329-6B81-41ED-B2A6-57BAB8C802ED}" type="presParOf" srcId="{A210B9A9-36E6-41DD-91B5-13DA999D82A7}" destId="{3541FA22-9202-4664-BA3E-F08E9E3BECAF}"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0D3D35-DD5B-4F20-94C0-FC74DD2D3A26}">
      <dsp:nvSpPr>
        <dsp:cNvPr id="0" name=""/>
        <dsp:cNvSpPr/>
      </dsp:nvSpPr>
      <dsp:spPr>
        <a:xfrm>
          <a:off x="4497687" y="1768312"/>
          <a:ext cx="3726898" cy="1047296"/>
        </a:xfrm>
        <a:custGeom>
          <a:avLst/>
          <a:gdLst/>
          <a:ahLst/>
          <a:cxnLst/>
          <a:rect l="0" t="0" r="0" b="0"/>
          <a:pathLst>
            <a:path>
              <a:moveTo>
                <a:pt x="0" y="0"/>
              </a:moveTo>
              <a:lnTo>
                <a:pt x="0" y="885592"/>
              </a:lnTo>
              <a:lnTo>
                <a:pt x="3726898" y="885592"/>
              </a:lnTo>
              <a:lnTo>
                <a:pt x="3726898" y="10472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A7678B-394A-427D-9BB2-C497E627DBB2}">
      <dsp:nvSpPr>
        <dsp:cNvPr id="0" name=""/>
        <dsp:cNvSpPr/>
      </dsp:nvSpPr>
      <dsp:spPr>
        <a:xfrm>
          <a:off x="4497687" y="1768312"/>
          <a:ext cx="1863449" cy="1047296"/>
        </a:xfrm>
        <a:custGeom>
          <a:avLst/>
          <a:gdLst/>
          <a:ahLst/>
          <a:cxnLst/>
          <a:rect l="0" t="0" r="0" b="0"/>
          <a:pathLst>
            <a:path>
              <a:moveTo>
                <a:pt x="0" y="0"/>
              </a:moveTo>
              <a:lnTo>
                <a:pt x="0" y="885592"/>
              </a:lnTo>
              <a:lnTo>
                <a:pt x="1863449" y="885592"/>
              </a:lnTo>
              <a:lnTo>
                <a:pt x="1863449" y="10472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0984FE-D702-41DB-A683-F36854FB6103}">
      <dsp:nvSpPr>
        <dsp:cNvPr id="0" name=""/>
        <dsp:cNvSpPr/>
      </dsp:nvSpPr>
      <dsp:spPr>
        <a:xfrm>
          <a:off x="4451967" y="1768312"/>
          <a:ext cx="91440" cy="1047296"/>
        </a:xfrm>
        <a:custGeom>
          <a:avLst/>
          <a:gdLst/>
          <a:ahLst/>
          <a:cxnLst/>
          <a:rect l="0" t="0" r="0" b="0"/>
          <a:pathLst>
            <a:path>
              <a:moveTo>
                <a:pt x="45720" y="0"/>
              </a:moveTo>
              <a:lnTo>
                <a:pt x="45720" y="10472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6BA004-2416-4F02-BF85-E38EC86D2BD3}">
      <dsp:nvSpPr>
        <dsp:cNvPr id="0" name=""/>
        <dsp:cNvSpPr/>
      </dsp:nvSpPr>
      <dsp:spPr>
        <a:xfrm>
          <a:off x="2634237" y="1768312"/>
          <a:ext cx="1863449" cy="1047296"/>
        </a:xfrm>
        <a:custGeom>
          <a:avLst/>
          <a:gdLst/>
          <a:ahLst/>
          <a:cxnLst/>
          <a:rect l="0" t="0" r="0" b="0"/>
          <a:pathLst>
            <a:path>
              <a:moveTo>
                <a:pt x="1863449" y="0"/>
              </a:moveTo>
              <a:lnTo>
                <a:pt x="1863449" y="885592"/>
              </a:lnTo>
              <a:lnTo>
                <a:pt x="0" y="885592"/>
              </a:lnTo>
              <a:lnTo>
                <a:pt x="0" y="10472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D1E6D0-31DA-4BEF-BCCF-D9371F2B325A}">
      <dsp:nvSpPr>
        <dsp:cNvPr id="0" name=""/>
        <dsp:cNvSpPr/>
      </dsp:nvSpPr>
      <dsp:spPr>
        <a:xfrm>
          <a:off x="770788" y="1768312"/>
          <a:ext cx="3726898" cy="1047296"/>
        </a:xfrm>
        <a:custGeom>
          <a:avLst/>
          <a:gdLst/>
          <a:ahLst/>
          <a:cxnLst/>
          <a:rect l="0" t="0" r="0" b="0"/>
          <a:pathLst>
            <a:path>
              <a:moveTo>
                <a:pt x="3726898" y="0"/>
              </a:moveTo>
              <a:lnTo>
                <a:pt x="3726898" y="885592"/>
              </a:lnTo>
              <a:lnTo>
                <a:pt x="0" y="885592"/>
              </a:lnTo>
              <a:lnTo>
                <a:pt x="0" y="10472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FBBA0C-11D4-4FDA-807C-DD51554A6601}">
      <dsp:nvSpPr>
        <dsp:cNvPr id="0" name=""/>
        <dsp:cNvSpPr/>
      </dsp:nvSpPr>
      <dsp:spPr>
        <a:xfrm>
          <a:off x="4112676" y="998292"/>
          <a:ext cx="770020" cy="770020"/>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CCB28F-96D4-4C59-AD4F-7FBE1BD8325E}">
      <dsp:nvSpPr>
        <dsp:cNvPr id="0" name=""/>
        <dsp:cNvSpPr/>
      </dsp:nvSpPr>
      <dsp:spPr>
        <a:xfrm>
          <a:off x="4112676" y="998292"/>
          <a:ext cx="770020" cy="770020"/>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08139B-596F-434E-A50E-5EC447C32BE6}">
      <dsp:nvSpPr>
        <dsp:cNvPr id="0" name=""/>
        <dsp:cNvSpPr/>
      </dsp:nvSpPr>
      <dsp:spPr>
        <a:xfrm>
          <a:off x="3727666" y="1136896"/>
          <a:ext cx="1540040" cy="49281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latin typeface="Times New Roman" panose="02020603050405020304" pitchFamily="18" charset="0"/>
              <a:cs typeface="Times New Roman" panose="02020603050405020304" pitchFamily="18" charset="0"/>
            </a:rPr>
            <a:t>↑ </a:t>
          </a:r>
          <a:r>
            <a:rPr lang="en-US" sz="1200" kern="1200" dirty="0" smtClean="0"/>
            <a:t>Renal Blood Flow</a:t>
          </a:r>
          <a:endParaRPr lang="en-US" sz="1200" kern="1200" dirty="0"/>
        </a:p>
      </dsp:txBody>
      <dsp:txXfrm>
        <a:off x="3727666" y="1136896"/>
        <a:ext cx="1540040" cy="492812"/>
      </dsp:txXfrm>
    </dsp:sp>
    <dsp:sp modelId="{9FCE2141-5781-4F4C-A3F8-A2FB299CAFB7}">
      <dsp:nvSpPr>
        <dsp:cNvPr id="0" name=""/>
        <dsp:cNvSpPr/>
      </dsp:nvSpPr>
      <dsp:spPr>
        <a:xfrm>
          <a:off x="385778" y="2815609"/>
          <a:ext cx="770020" cy="770020"/>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0B99DE-7381-43F7-A569-F5F39F1ACF4D}">
      <dsp:nvSpPr>
        <dsp:cNvPr id="0" name=""/>
        <dsp:cNvSpPr/>
      </dsp:nvSpPr>
      <dsp:spPr>
        <a:xfrm>
          <a:off x="385778" y="2815609"/>
          <a:ext cx="770020" cy="770020"/>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5AA26E-00E2-4CC8-9B7E-22A3ECD724ED}">
      <dsp:nvSpPr>
        <dsp:cNvPr id="0" name=""/>
        <dsp:cNvSpPr/>
      </dsp:nvSpPr>
      <dsp:spPr>
        <a:xfrm>
          <a:off x="768" y="2954213"/>
          <a:ext cx="1540040" cy="49281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 sz="1200" kern="1200" dirty="0" smtClean="0">
              <a:solidFill>
                <a:schemeClr val="tx1"/>
              </a:solidFill>
              <a:latin typeface="+mn-lt"/>
              <a:ea typeface="Calibri"/>
              <a:cs typeface="Calibri"/>
              <a:sym typeface="Calibri"/>
            </a:rPr>
            <a:t>↑ GFR (30-50%)</a:t>
          </a:r>
          <a:endParaRPr lang="en-US" sz="1200" kern="1200" dirty="0"/>
        </a:p>
      </dsp:txBody>
      <dsp:txXfrm>
        <a:off x="768" y="2954213"/>
        <a:ext cx="1540040" cy="492812"/>
      </dsp:txXfrm>
    </dsp:sp>
    <dsp:sp modelId="{565DC54E-BA83-4190-997F-1BAB58BB1E0C}">
      <dsp:nvSpPr>
        <dsp:cNvPr id="0" name=""/>
        <dsp:cNvSpPr/>
      </dsp:nvSpPr>
      <dsp:spPr>
        <a:xfrm>
          <a:off x="2249227" y="2815609"/>
          <a:ext cx="770020" cy="770020"/>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688FAD-A7E9-4A3B-8690-AD006FC8683B}">
      <dsp:nvSpPr>
        <dsp:cNvPr id="0" name=""/>
        <dsp:cNvSpPr/>
      </dsp:nvSpPr>
      <dsp:spPr>
        <a:xfrm>
          <a:off x="2249227" y="2815609"/>
          <a:ext cx="770020" cy="770020"/>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86C235-09A2-498E-A854-B92D1FE1F9BB}">
      <dsp:nvSpPr>
        <dsp:cNvPr id="0" name=""/>
        <dsp:cNvSpPr/>
      </dsp:nvSpPr>
      <dsp:spPr>
        <a:xfrm>
          <a:off x="1864217" y="2954213"/>
          <a:ext cx="1540040" cy="49281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latin typeface="Times New Roman" panose="02020603050405020304" pitchFamily="18" charset="0"/>
              <a:cs typeface="Times New Roman" panose="02020603050405020304" pitchFamily="18" charset="0"/>
            </a:rPr>
            <a:t>↓</a:t>
          </a:r>
          <a:r>
            <a:rPr lang="en-US" sz="1200" kern="1200" dirty="0" err="1" smtClean="0"/>
            <a:t>Scr</a:t>
          </a:r>
          <a:endParaRPr lang="en-US" sz="1200" kern="1200" dirty="0"/>
        </a:p>
      </dsp:txBody>
      <dsp:txXfrm>
        <a:off x="1864217" y="2954213"/>
        <a:ext cx="1540040" cy="492812"/>
      </dsp:txXfrm>
    </dsp:sp>
    <dsp:sp modelId="{273F89A7-FA85-48F4-BCE0-E411BA5AFB04}">
      <dsp:nvSpPr>
        <dsp:cNvPr id="0" name=""/>
        <dsp:cNvSpPr/>
      </dsp:nvSpPr>
      <dsp:spPr>
        <a:xfrm>
          <a:off x="4112676" y="2815609"/>
          <a:ext cx="770020" cy="770020"/>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EE1A54-9ED7-42E8-9BA5-7AA7863C42D8}">
      <dsp:nvSpPr>
        <dsp:cNvPr id="0" name=""/>
        <dsp:cNvSpPr/>
      </dsp:nvSpPr>
      <dsp:spPr>
        <a:xfrm>
          <a:off x="4112676" y="2815609"/>
          <a:ext cx="770020" cy="770020"/>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578286-DE29-4D02-B28B-0171E868E7D2}">
      <dsp:nvSpPr>
        <dsp:cNvPr id="0" name=""/>
        <dsp:cNvSpPr/>
      </dsp:nvSpPr>
      <dsp:spPr>
        <a:xfrm>
          <a:off x="3727666" y="2954213"/>
          <a:ext cx="1540040" cy="49281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latin typeface="Times New Roman" panose="02020603050405020304" pitchFamily="18" charset="0"/>
              <a:cs typeface="Times New Roman" panose="02020603050405020304" pitchFamily="18" charset="0"/>
            </a:rPr>
            <a:t>↑ </a:t>
          </a:r>
          <a:r>
            <a:rPr lang="en-US" sz="1200" kern="1200" dirty="0" smtClean="0"/>
            <a:t>Protein excretion (up to 300mg/24h)</a:t>
          </a:r>
          <a:endParaRPr lang="en-US" sz="1200" kern="1200" dirty="0"/>
        </a:p>
      </dsp:txBody>
      <dsp:txXfrm>
        <a:off x="3727666" y="2954213"/>
        <a:ext cx="1540040" cy="492812"/>
      </dsp:txXfrm>
    </dsp:sp>
    <dsp:sp modelId="{02593560-B204-4A16-B750-06A610697E6B}">
      <dsp:nvSpPr>
        <dsp:cNvPr id="0" name=""/>
        <dsp:cNvSpPr/>
      </dsp:nvSpPr>
      <dsp:spPr>
        <a:xfrm>
          <a:off x="5976125" y="2815609"/>
          <a:ext cx="770020" cy="770020"/>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322128-5779-4F0D-863D-83C30A7A6CEC}">
      <dsp:nvSpPr>
        <dsp:cNvPr id="0" name=""/>
        <dsp:cNvSpPr/>
      </dsp:nvSpPr>
      <dsp:spPr>
        <a:xfrm>
          <a:off x="5976125" y="2815609"/>
          <a:ext cx="770020" cy="770020"/>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BBD392-55FD-4B5A-85C8-BA2AA3CEA0B9}">
      <dsp:nvSpPr>
        <dsp:cNvPr id="0" name=""/>
        <dsp:cNvSpPr/>
      </dsp:nvSpPr>
      <dsp:spPr>
        <a:xfrm>
          <a:off x="5591115" y="2954213"/>
          <a:ext cx="1540040" cy="49281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latin typeface="Times New Roman" panose="02020603050405020304" pitchFamily="18" charset="0"/>
              <a:cs typeface="Times New Roman" panose="02020603050405020304" pitchFamily="18" charset="0"/>
            </a:rPr>
            <a:t>↓ </a:t>
          </a:r>
          <a:r>
            <a:rPr lang="en-US" sz="1200" kern="1200" dirty="0" smtClean="0"/>
            <a:t>Plasma osmolality and plasma sodium levels</a:t>
          </a:r>
          <a:endParaRPr lang="en-US" sz="1200" kern="1200" dirty="0"/>
        </a:p>
      </dsp:txBody>
      <dsp:txXfrm>
        <a:off x="5591115" y="2954213"/>
        <a:ext cx="1540040" cy="492812"/>
      </dsp:txXfrm>
    </dsp:sp>
    <dsp:sp modelId="{A9B5C565-E126-4EE1-A850-BFB2D1A301E0}">
      <dsp:nvSpPr>
        <dsp:cNvPr id="0" name=""/>
        <dsp:cNvSpPr/>
      </dsp:nvSpPr>
      <dsp:spPr>
        <a:xfrm>
          <a:off x="7839574" y="2815609"/>
          <a:ext cx="770020" cy="770020"/>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3D9CA2-AD1F-4B96-A6A2-553357B6B4B0}">
      <dsp:nvSpPr>
        <dsp:cNvPr id="0" name=""/>
        <dsp:cNvSpPr/>
      </dsp:nvSpPr>
      <dsp:spPr>
        <a:xfrm>
          <a:off x="7839574" y="2815609"/>
          <a:ext cx="770020" cy="770020"/>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FF2ED0-A6B3-40D0-AC85-5CE80F26102F}">
      <dsp:nvSpPr>
        <dsp:cNvPr id="0" name=""/>
        <dsp:cNvSpPr/>
      </dsp:nvSpPr>
      <dsp:spPr>
        <a:xfrm>
          <a:off x="7454564" y="2954213"/>
          <a:ext cx="1540040" cy="49281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latin typeface="Times New Roman" panose="02020603050405020304" pitchFamily="18" charset="0"/>
              <a:cs typeface="Times New Roman" panose="02020603050405020304" pitchFamily="18" charset="0"/>
            </a:rPr>
            <a:t>↑ </a:t>
          </a:r>
          <a:r>
            <a:rPr lang="en-US" sz="1200" kern="1200" dirty="0" smtClean="0"/>
            <a:t>Uric Acid Excretion</a:t>
          </a:r>
          <a:endParaRPr lang="en-US" sz="1200" kern="1200" dirty="0"/>
        </a:p>
      </dsp:txBody>
      <dsp:txXfrm>
        <a:off x="7454564" y="2954213"/>
        <a:ext cx="1540040" cy="4928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C2A62-34D4-429D-B9AB-1C57BDF7ED7D}">
      <dsp:nvSpPr>
        <dsp:cNvPr id="0" name=""/>
        <dsp:cNvSpPr/>
      </dsp:nvSpPr>
      <dsp:spPr>
        <a:xfrm>
          <a:off x="-230036" y="0"/>
          <a:ext cx="3633337" cy="3633337"/>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3A221ED-B678-4F8C-8984-F0D3C60ABE93}">
      <dsp:nvSpPr>
        <dsp:cNvPr id="0" name=""/>
        <dsp:cNvSpPr/>
      </dsp:nvSpPr>
      <dsp:spPr>
        <a:xfrm>
          <a:off x="1565989" y="0"/>
          <a:ext cx="5831282" cy="363333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n-US" sz="1100" kern="1200" dirty="0"/>
        </a:p>
      </dsp:txBody>
      <dsp:txXfrm>
        <a:off x="1565989" y="0"/>
        <a:ext cx="2915641" cy="1090003"/>
      </dsp:txXfrm>
    </dsp:sp>
    <dsp:sp modelId="{CA51A15D-0AFF-4806-80A2-1CD8770F53DE}">
      <dsp:nvSpPr>
        <dsp:cNvPr id="0" name=""/>
        <dsp:cNvSpPr/>
      </dsp:nvSpPr>
      <dsp:spPr>
        <a:xfrm>
          <a:off x="405798" y="1090003"/>
          <a:ext cx="2361667" cy="2361667"/>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3BF1A9F-7382-40CA-87FB-66B6A7CC976B}">
      <dsp:nvSpPr>
        <dsp:cNvPr id="0" name=""/>
        <dsp:cNvSpPr/>
      </dsp:nvSpPr>
      <dsp:spPr>
        <a:xfrm>
          <a:off x="1586632" y="1090003"/>
          <a:ext cx="5831282" cy="236166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Maternal Outcomes</a:t>
          </a:r>
          <a:endParaRPr lang="en-US" sz="1600" kern="1200" dirty="0"/>
        </a:p>
      </dsp:txBody>
      <dsp:txXfrm>
        <a:off x="1586632" y="1090003"/>
        <a:ext cx="2915641" cy="1090000"/>
      </dsp:txXfrm>
    </dsp:sp>
    <dsp:sp modelId="{03F1650B-5A23-42DE-8FB5-DF01DEE44905}">
      <dsp:nvSpPr>
        <dsp:cNvPr id="0" name=""/>
        <dsp:cNvSpPr/>
      </dsp:nvSpPr>
      <dsp:spPr>
        <a:xfrm>
          <a:off x="1041632" y="2180003"/>
          <a:ext cx="1090000" cy="1090000"/>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EAFFD8D-A010-4EDD-8C32-2B37779A4E86}">
      <dsp:nvSpPr>
        <dsp:cNvPr id="0" name=""/>
        <dsp:cNvSpPr/>
      </dsp:nvSpPr>
      <dsp:spPr>
        <a:xfrm>
          <a:off x="1586632" y="2180003"/>
          <a:ext cx="5831282" cy="109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Fetal Outcomes</a:t>
          </a:r>
          <a:endParaRPr lang="en-US" sz="1800" kern="1200" dirty="0"/>
        </a:p>
      </dsp:txBody>
      <dsp:txXfrm>
        <a:off x="1586632" y="2180003"/>
        <a:ext cx="2915641" cy="1090000"/>
      </dsp:txXfrm>
    </dsp:sp>
    <dsp:sp modelId="{81C2B258-278B-44D7-9E2D-D7138BC3AA8A}">
      <dsp:nvSpPr>
        <dsp:cNvPr id="0" name=""/>
        <dsp:cNvSpPr/>
      </dsp:nvSpPr>
      <dsp:spPr>
        <a:xfrm>
          <a:off x="4042199" y="1090003"/>
          <a:ext cx="3835788" cy="1090000"/>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5x more likely to experience</a:t>
          </a:r>
          <a:r>
            <a:rPr lang="en-US" sz="1400" kern="1200" baseline="30000" dirty="0" smtClean="0"/>
            <a:t>7</a:t>
          </a:r>
          <a:r>
            <a:rPr lang="en-US" sz="1400" kern="1200" dirty="0" smtClean="0"/>
            <a:t>:</a:t>
          </a:r>
          <a:endParaRPr lang="en-US" sz="1400" kern="1200" dirty="0"/>
        </a:p>
        <a:p>
          <a:pPr marL="228600" lvl="2" indent="-114300" algn="l" defTabSz="622300">
            <a:lnSpc>
              <a:spcPct val="90000"/>
            </a:lnSpc>
            <a:spcBef>
              <a:spcPct val="0"/>
            </a:spcBef>
            <a:spcAft>
              <a:spcPct val="15000"/>
            </a:spcAft>
            <a:buChar char="••"/>
          </a:pPr>
          <a:r>
            <a:rPr lang="en-US" sz="1400" kern="1200" dirty="0" smtClean="0"/>
            <a:t>Gestational HTN</a:t>
          </a:r>
          <a:endParaRPr lang="en-US" sz="1400" kern="1200" dirty="0"/>
        </a:p>
        <a:p>
          <a:pPr marL="228600" lvl="2" indent="-114300" algn="l" defTabSz="622300">
            <a:lnSpc>
              <a:spcPct val="90000"/>
            </a:lnSpc>
            <a:spcBef>
              <a:spcPct val="0"/>
            </a:spcBef>
            <a:spcAft>
              <a:spcPct val="15000"/>
            </a:spcAft>
            <a:buChar char="••"/>
          </a:pPr>
          <a:r>
            <a:rPr lang="en-US" sz="1400" kern="1200" dirty="0" smtClean="0"/>
            <a:t>Preeclampsia</a:t>
          </a:r>
          <a:endParaRPr lang="en-US" sz="1400" kern="1200" dirty="0"/>
        </a:p>
        <a:p>
          <a:pPr marL="228600" lvl="2" indent="-114300" algn="l" defTabSz="622300">
            <a:lnSpc>
              <a:spcPct val="90000"/>
            </a:lnSpc>
            <a:spcBef>
              <a:spcPct val="0"/>
            </a:spcBef>
            <a:spcAft>
              <a:spcPct val="15000"/>
            </a:spcAft>
            <a:buChar char="••"/>
          </a:pPr>
          <a:r>
            <a:rPr lang="en-US" sz="1400" kern="1200" dirty="0" smtClean="0"/>
            <a:t>Eclampsia</a:t>
          </a:r>
          <a:endParaRPr lang="en-US" sz="1400" kern="1200" dirty="0"/>
        </a:p>
        <a:p>
          <a:pPr marL="228600" lvl="2" indent="-114300" algn="l" defTabSz="622300">
            <a:lnSpc>
              <a:spcPct val="90000"/>
            </a:lnSpc>
            <a:spcBef>
              <a:spcPct val="0"/>
            </a:spcBef>
            <a:spcAft>
              <a:spcPct val="15000"/>
            </a:spcAft>
            <a:buChar char="••"/>
          </a:pPr>
          <a:r>
            <a:rPr lang="en-US" sz="1400" kern="1200" dirty="0" smtClean="0"/>
            <a:t>Maternal Mortality</a:t>
          </a:r>
          <a:endParaRPr lang="en-US" sz="1400" kern="1200" dirty="0"/>
        </a:p>
      </dsp:txBody>
      <dsp:txXfrm>
        <a:off x="4042199" y="1090003"/>
        <a:ext cx="3835788" cy="1090000"/>
      </dsp:txXfrm>
    </dsp:sp>
    <dsp:sp modelId="{C6177728-9019-4EF7-8F43-08CDE243C980}">
      <dsp:nvSpPr>
        <dsp:cNvPr id="0" name=""/>
        <dsp:cNvSpPr/>
      </dsp:nvSpPr>
      <dsp:spPr>
        <a:xfrm>
          <a:off x="4162236" y="2180003"/>
          <a:ext cx="3595714" cy="1090000"/>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2x greater risk of adverse fetal outcomes</a:t>
          </a:r>
          <a:r>
            <a:rPr lang="en-US" sz="1400" kern="1200" baseline="30000" dirty="0" smtClean="0"/>
            <a:t>7</a:t>
          </a:r>
          <a:endParaRPr lang="en-US" sz="1400" kern="1200" dirty="0"/>
        </a:p>
        <a:p>
          <a:pPr marL="114300" lvl="1" indent="-114300" algn="l" defTabSz="622300">
            <a:lnSpc>
              <a:spcPct val="90000"/>
            </a:lnSpc>
            <a:spcBef>
              <a:spcPct val="0"/>
            </a:spcBef>
            <a:spcAft>
              <a:spcPct val="15000"/>
            </a:spcAft>
            <a:buChar char="••"/>
          </a:pPr>
          <a:r>
            <a:rPr lang="en-US" sz="1400" kern="1200" dirty="0" smtClean="0"/>
            <a:t>Risk proportional to degree of maternal CKD</a:t>
          </a:r>
          <a:r>
            <a:rPr lang="en-US" sz="1400" kern="1200" baseline="30000" dirty="0" smtClean="0"/>
            <a:t>8,9</a:t>
          </a:r>
          <a:endParaRPr lang="en-US" sz="1400" kern="1200" baseline="30000" dirty="0"/>
        </a:p>
      </dsp:txBody>
      <dsp:txXfrm>
        <a:off x="4162236" y="2180003"/>
        <a:ext cx="3595714" cy="109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F117F-B882-4001-AA26-7A3EDC526EF7}">
      <dsp:nvSpPr>
        <dsp:cNvPr id="0" name=""/>
        <dsp:cNvSpPr/>
      </dsp:nvSpPr>
      <dsp:spPr>
        <a:xfrm>
          <a:off x="0" y="204667"/>
          <a:ext cx="7861798" cy="542587"/>
        </a:xfrm>
        <a:prstGeom prst="rect">
          <a:avLst/>
        </a:prstGeom>
        <a:solidFill>
          <a:schemeClr val="lt1">
            <a:alpha val="90000"/>
            <a:hueOff val="0"/>
            <a:satOff val="0"/>
            <a:lumOff val="0"/>
            <a:alphaOff val="0"/>
          </a:schemeClr>
        </a:solidFill>
        <a:ln w="9525" cap="flat" cmpd="sng" algn="ctr">
          <a:solidFill>
            <a:schemeClr val="accent2">
              <a:shade val="5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10163" tIns="270764" rIns="610163"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Include assessment of changes to renal function and related systems</a:t>
          </a:r>
          <a:r>
            <a:rPr lang="en-US" sz="1300" kern="1200" baseline="30000" dirty="0" smtClean="0"/>
            <a:t>18</a:t>
          </a:r>
          <a:endParaRPr lang="en-US" sz="1300" kern="1200" baseline="30000" dirty="0"/>
        </a:p>
      </dsp:txBody>
      <dsp:txXfrm>
        <a:off x="0" y="204667"/>
        <a:ext cx="7861798" cy="542587"/>
      </dsp:txXfrm>
    </dsp:sp>
    <dsp:sp modelId="{CB30F708-369F-406C-9C8F-82358AC3D5CD}">
      <dsp:nvSpPr>
        <dsp:cNvPr id="0" name=""/>
        <dsp:cNvSpPr/>
      </dsp:nvSpPr>
      <dsp:spPr>
        <a:xfrm>
          <a:off x="393089" y="12787"/>
          <a:ext cx="5503258" cy="383760"/>
        </a:xfrm>
        <a:prstGeom prst="roundRect">
          <a:avLst/>
        </a:prstGeom>
        <a:gradFill rotWithShape="0">
          <a:gsLst>
            <a:gs pos="0">
              <a:schemeClr val="accent2">
                <a:shade val="50000"/>
                <a:hueOff val="0"/>
                <a:satOff val="0"/>
                <a:lumOff val="0"/>
                <a:alphaOff val="0"/>
                <a:tint val="50000"/>
                <a:satMod val="300000"/>
              </a:schemeClr>
            </a:gs>
            <a:gs pos="35000">
              <a:schemeClr val="accent2">
                <a:shade val="50000"/>
                <a:hueOff val="0"/>
                <a:satOff val="0"/>
                <a:lumOff val="0"/>
                <a:alphaOff val="0"/>
                <a:tint val="37000"/>
                <a:satMod val="300000"/>
              </a:schemeClr>
            </a:gs>
            <a:gs pos="100000">
              <a:schemeClr val="accent2">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8010" tIns="0" rIns="208010" bIns="0" numCol="1" spcCol="1270" anchor="ctr" anchorCtr="0">
          <a:noAutofit/>
        </a:bodyPr>
        <a:lstStyle/>
        <a:p>
          <a:pPr lvl="0" algn="l" defTabSz="577850">
            <a:lnSpc>
              <a:spcPct val="90000"/>
            </a:lnSpc>
            <a:spcBef>
              <a:spcPct val="0"/>
            </a:spcBef>
            <a:spcAft>
              <a:spcPct val="35000"/>
            </a:spcAft>
          </a:pPr>
          <a:r>
            <a:rPr lang="en-US" sz="1300" kern="1200" dirty="0" err="1" smtClean="0"/>
            <a:t>Periop</a:t>
          </a:r>
          <a:r>
            <a:rPr lang="en-US" sz="1300" kern="1200" dirty="0" smtClean="0"/>
            <a:t> </a:t>
          </a:r>
          <a:r>
            <a:rPr lang="en-US" sz="1300" kern="1200" dirty="0" err="1" smtClean="0"/>
            <a:t>Eval</a:t>
          </a:r>
          <a:endParaRPr lang="en-US" sz="1300" kern="1200" dirty="0"/>
        </a:p>
      </dsp:txBody>
      <dsp:txXfrm>
        <a:off x="411823" y="31521"/>
        <a:ext cx="5465790" cy="346292"/>
      </dsp:txXfrm>
    </dsp:sp>
    <dsp:sp modelId="{F9D08284-9835-4634-B596-979F37449BBF}">
      <dsp:nvSpPr>
        <dsp:cNvPr id="0" name=""/>
        <dsp:cNvSpPr/>
      </dsp:nvSpPr>
      <dsp:spPr>
        <a:xfrm>
          <a:off x="0" y="1009334"/>
          <a:ext cx="7861798" cy="542587"/>
        </a:xfrm>
        <a:prstGeom prst="rect">
          <a:avLst/>
        </a:prstGeom>
        <a:solidFill>
          <a:schemeClr val="lt1">
            <a:alpha val="90000"/>
            <a:hueOff val="0"/>
            <a:satOff val="0"/>
            <a:lumOff val="0"/>
            <a:alphaOff val="0"/>
          </a:schemeClr>
        </a:solidFill>
        <a:ln w="9525" cap="flat" cmpd="sng" algn="ctr">
          <a:solidFill>
            <a:schemeClr val="accent2">
              <a:shade val="50000"/>
              <a:hueOff val="128761"/>
              <a:satOff val="18231"/>
              <a:lumOff val="1887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10163" tIns="270764" rIns="610163"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Consult nephrology team to assist early in pregnancy</a:t>
          </a:r>
          <a:r>
            <a:rPr lang="en-US" sz="1300" kern="1200" baseline="30000" dirty="0" smtClean="0"/>
            <a:t>19</a:t>
          </a:r>
          <a:endParaRPr lang="en-US" sz="1300" kern="1200" dirty="0"/>
        </a:p>
      </dsp:txBody>
      <dsp:txXfrm>
        <a:off x="0" y="1009334"/>
        <a:ext cx="7861798" cy="542587"/>
      </dsp:txXfrm>
    </dsp:sp>
    <dsp:sp modelId="{5DEB1ACD-A308-4DE8-BE0B-6F320050BA46}">
      <dsp:nvSpPr>
        <dsp:cNvPr id="0" name=""/>
        <dsp:cNvSpPr/>
      </dsp:nvSpPr>
      <dsp:spPr>
        <a:xfrm>
          <a:off x="393089" y="817454"/>
          <a:ext cx="5503258" cy="383760"/>
        </a:xfrm>
        <a:prstGeom prst="roundRect">
          <a:avLst/>
        </a:prstGeom>
        <a:gradFill rotWithShape="0">
          <a:gsLst>
            <a:gs pos="0">
              <a:schemeClr val="accent2">
                <a:shade val="50000"/>
                <a:hueOff val="145355"/>
                <a:satOff val="17922"/>
                <a:lumOff val="20368"/>
                <a:alphaOff val="0"/>
                <a:tint val="50000"/>
                <a:satMod val="300000"/>
              </a:schemeClr>
            </a:gs>
            <a:gs pos="35000">
              <a:schemeClr val="accent2">
                <a:shade val="50000"/>
                <a:hueOff val="145355"/>
                <a:satOff val="17922"/>
                <a:lumOff val="20368"/>
                <a:alphaOff val="0"/>
                <a:tint val="37000"/>
                <a:satMod val="300000"/>
              </a:schemeClr>
            </a:gs>
            <a:gs pos="100000">
              <a:schemeClr val="accent2">
                <a:shade val="50000"/>
                <a:hueOff val="145355"/>
                <a:satOff val="17922"/>
                <a:lumOff val="2036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8010" tIns="0" rIns="208010" bIns="0" numCol="1" spcCol="1270" anchor="ctr" anchorCtr="0">
          <a:noAutofit/>
        </a:bodyPr>
        <a:lstStyle/>
        <a:p>
          <a:pPr lvl="0" algn="l" defTabSz="577850">
            <a:lnSpc>
              <a:spcPct val="90000"/>
            </a:lnSpc>
            <a:spcBef>
              <a:spcPct val="0"/>
            </a:spcBef>
            <a:spcAft>
              <a:spcPct val="35000"/>
            </a:spcAft>
          </a:pPr>
          <a:r>
            <a:rPr lang="en-US" sz="1300" kern="1200" dirty="0" smtClean="0"/>
            <a:t>Consults</a:t>
          </a:r>
          <a:endParaRPr lang="en-US" sz="1300" kern="1200" dirty="0"/>
        </a:p>
      </dsp:txBody>
      <dsp:txXfrm>
        <a:off x="411823" y="836188"/>
        <a:ext cx="5465790" cy="346292"/>
      </dsp:txXfrm>
    </dsp:sp>
    <dsp:sp modelId="{7A3F9BD5-370D-44F5-8757-A27C395ABA7B}">
      <dsp:nvSpPr>
        <dsp:cNvPr id="0" name=""/>
        <dsp:cNvSpPr/>
      </dsp:nvSpPr>
      <dsp:spPr>
        <a:xfrm>
          <a:off x="0" y="1814002"/>
          <a:ext cx="7861798" cy="1105650"/>
        </a:xfrm>
        <a:prstGeom prst="rect">
          <a:avLst/>
        </a:prstGeom>
        <a:solidFill>
          <a:schemeClr val="lt1">
            <a:alpha val="90000"/>
            <a:hueOff val="0"/>
            <a:satOff val="0"/>
            <a:lumOff val="0"/>
            <a:alphaOff val="0"/>
          </a:schemeClr>
        </a:solidFill>
        <a:ln w="9525" cap="flat" cmpd="sng" algn="ctr">
          <a:solidFill>
            <a:schemeClr val="accent2">
              <a:shade val="50000"/>
              <a:hueOff val="257521"/>
              <a:satOff val="36463"/>
              <a:lumOff val="3774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10163" tIns="270764" rIns="610163"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Dependent on severity of CKD </a:t>
          </a:r>
          <a:r>
            <a:rPr lang="en-US" sz="1300" kern="1200" baseline="30000" dirty="0" smtClean="0"/>
            <a:t>18</a:t>
          </a:r>
          <a:endParaRPr lang="en-US" sz="1300" kern="1200" dirty="0"/>
        </a:p>
        <a:p>
          <a:pPr marL="114300" lvl="1" indent="-114300" algn="l" defTabSz="577850">
            <a:lnSpc>
              <a:spcPct val="90000"/>
            </a:lnSpc>
            <a:spcBef>
              <a:spcPct val="0"/>
            </a:spcBef>
            <a:spcAft>
              <a:spcPct val="15000"/>
            </a:spcAft>
            <a:buChar char="••"/>
          </a:pPr>
          <a:r>
            <a:rPr lang="en-US" sz="1300" kern="1200" dirty="0" smtClean="0"/>
            <a:t>Typically </a:t>
          </a:r>
          <a:r>
            <a:rPr lang="en-US" sz="1300" kern="1200" dirty="0" err="1" smtClean="0"/>
            <a:t>euvolemic</a:t>
          </a:r>
          <a:r>
            <a:rPr lang="en-US" sz="1300" kern="1200" dirty="0" smtClean="0"/>
            <a:t> patients with stable mild to moderate renal insufficiency and well controlled HTN do well with minimal special interventions </a:t>
          </a:r>
          <a:r>
            <a:rPr lang="en-US" sz="1300" kern="1200" baseline="30000" dirty="0" smtClean="0"/>
            <a:t>11</a:t>
          </a:r>
          <a:endParaRPr lang="en-US" sz="1300" kern="1200" dirty="0"/>
        </a:p>
        <a:p>
          <a:pPr marL="114300" lvl="1" indent="-114300" algn="l" defTabSz="577850">
            <a:lnSpc>
              <a:spcPct val="90000"/>
            </a:lnSpc>
            <a:spcBef>
              <a:spcPct val="0"/>
            </a:spcBef>
            <a:spcAft>
              <a:spcPct val="15000"/>
            </a:spcAft>
            <a:buChar char="••"/>
          </a:pPr>
          <a:r>
            <a:rPr lang="en-US" sz="1300" kern="1200" dirty="0" smtClean="0"/>
            <a:t>Dialysis dependent patients present greater anesthetic challenge </a:t>
          </a:r>
          <a:r>
            <a:rPr lang="en-US" sz="1300" kern="1200" baseline="30000" dirty="0" smtClean="0"/>
            <a:t>11</a:t>
          </a:r>
          <a:endParaRPr lang="en-US" sz="1300" kern="1200" dirty="0"/>
        </a:p>
      </dsp:txBody>
      <dsp:txXfrm>
        <a:off x="0" y="1814002"/>
        <a:ext cx="7861798" cy="1105650"/>
      </dsp:txXfrm>
    </dsp:sp>
    <dsp:sp modelId="{52D4A145-44C5-487F-85CF-6CDD185A7D59}">
      <dsp:nvSpPr>
        <dsp:cNvPr id="0" name=""/>
        <dsp:cNvSpPr/>
      </dsp:nvSpPr>
      <dsp:spPr>
        <a:xfrm>
          <a:off x="393089" y="1622122"/>
          <a:ext cx="5503258" cy="383760"/>
        </a:xfrm>
        <a:prstGeom prst="roundRect">
          <a:avLst/>
        </a:prstGeom>
        <a:gradFill rotWithShape="0">
          <a:gsLst>
            <a:gs pos="0">
              <a:schemeClr val="accent2">
                <a:shade val="50000"/>
                <a:hueOff val="290709"/>
                <a:satOff val="35844"/>
                <a:lumOff val="40736"/>
                <a:alphaOff val="0"/>
                <a:tint val="50000"/>
                <a:satMod val="300000"/>
              </a:schemeClr>
            </a:gs>
            <a:gs pos="35000">
              <a:schemeClr val="accent2">
                <a:shade val="50000"/>
                <a:hueOff val="290709"/>
                <a:satOff val="35844"/>
                <a:lumOff val="40736"/>
                <a:alphaOff val="0"/>
                <a:tint val="37000"/>
                <a:satMod val="300000"/>
              </a:schemeClr>
            </a:gs>
            <a:gs pos="100000">
              <a:schemeClr val="accent2">
                <a:shade val="50000"/>
                <a:hueOff val="290709"/>
                <a:satOff val="35844"/>
                <a:lumOff val="4073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8010" tIns="0" rIns="208010" bIns="0" numCol="1" spcCol="1270" anchor="ctr" anchorCtr="0">
          <a:noAutofit/>
        </a:bodyPr>
        <a:lstStyle/>
        <a:p>
          <a:pPr lvl="0" algn="l" defTabSz="577850">
            <a:lnSpc>
              <a:spcPct val="90000"/>
            </a:lnSpc>
            <a:spcBef>
              <a:spcPct val="0"/>
            </a:spcBef>
            <a:spcAft>
              <a:spcPct val="35000"/>
            </a:spcAft>
          </a:pPr>
          <a:r>
            <a:rPr lang="en-US" sz="1300" kern="1200" dirty="0" smtClean="0"/>
            <a:t>Anesthetic Management</a:t>
          </a:r>
          <a:endParaRPr lang="en-US" sz="1300" kern="1200" dirty="0"/>
        </a:p>
      </dsp:txBody>
      <dsp:txXfrm>
        <a:off x="411823" y="1640856"/>
        <a:ext cx="5465790" cy="346292"/>
      </dsp:txXfrm>
    </dsp:sp>
    <dsp:sp modelId="{4DBE61EB-6C23-416B-B680-C75AD5B589B5}">
      <dsp:nvSpPr>
        <dsp:cNvPr id="0" name=""/>
        <dsp:cNvSpPr/>
      </dsp:nvSpPr>
      <dsp:spPr>
        <a:xfrm>
          <a:off x="0" y="3181732"/>
          <a:ext cx="7861798" cy="542587"/>
        </a:xfrm>
        <a:prstGeom prst="rect">
          <a:avLst/>
        </a:prstGeom>
        <a:solidFill>
          <a:schemeClr val="lt1">
            <a:alpha val="90000"/>
            <a:hueOff val="0"/>
            <a:satOff val="0"/>
            <a:lumOff val="0"/>
            <a:alphaOff val="0"/>
          </a:schemeClr>
        </a:solidFill>
        <a:ln w="9525" cap="flat" cmpd="sng" algn="ctr">
          <a:solidFill>
            <a:schemeClr val="accent2">
              <a:shade val="50000"/>
              <a:hueOff val="128761"/>
              <a:satOff val="18231"/>
              <a:lumOff val="1887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10163" tIns="270764" rIns="610163"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Avoid nephrotoxic drugs in patients with residual kidney function</a:t>
          </a:r>
          <a:r>
            <a:rPr lang="en-US" sz="1300" kern="1200" baseline="30000" dirty="0" smtClean="0"/>
            <a:t>11</a:t>
          </a:r>
          <a:endParaRPr lang="en-US" sz="1300" kern="1200" dirty="0"/>
        </a:p>
      </dsp:txBody>
      <dsp:txXfrm>
        <a:off x="0" y="3181732"/>
        <a:ext cx="7861798" cy="542587"/>
      </dsp:txXfrm>
    </dsp:sp>
    <dsp:sp modelId="{0C8283AE-1AB8-446D-8775-44398B90FC60}">
      <dsp:nvSpPr>
        <dsp:cNvPr id="0" name=""/>
        <dsp:cNvSpPr/>
      </dsp:nvSpPr>
      <dsp:spPr>
        <a:xfrm>
          <a:off x="393089" y="2989852"/>
          <a:ext cx="5503258" cy="383760"/>
        </a:xfrm>
        <a:prstGeom prst="roundRect">
          <a:avLst/>
        </a:prstGeom>
        <a:gradFill rotWithShape="0">
          <a:gsLst>
            <a:gs pos="0">
              <a:schemeClr val="accent2">
                <a:shade val="50000"/>
                <a:hueOff val="145355"/>
                <a:satOff val="17922"/>
                <a:lumOff val="20368"/>
                <a:alphaOff val="0"/>
                <a:tint val="50000"/>
                <a:satMod val="300000"/>
              </a:schemeClr>
            </a:gs>
            <a:gs pos="35000">
              <a:schemeClr val="accent2">
                <a:shade val="50000"/>
                <a:hueOff val="145355"/>
                <a:satOff val="17922"/>
                <a:lumOff val="20368"/>
                <a:alphaOff val="0"/>
                <a:tint val="37000"/>
                <a:satMod val="300000"/>
              </a:schemeClr>
            </a:gs>
            <a:gs pos="100000">
              <a:schemeClr val="accent2">
                <a:shade val="50000"/>
                <a:hueOff val="145355"/>
                <a:satOff val="17922"/>
                <a:lumOff val="2036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8010" tIns="0" rIns="208010" bIns="0" numCol="1" spcCol="1270" anchor="ctr" anchorCtr="0">
          <a:noAutofit/>
        </a:bodyPr>
        <a:lstStyle/>
        <a:p>
          <a:pPr lvl="0" algn="l" defTabSz="577850">
            <a:lnSpc>
              <a:spcPct val="90000"/>
            </a:lnSpc>
            <a:spcBef>
              <a:spcPct val="0"/>
            </a:spcBef>
            <a:spcAft>
              <a:spcPct val="35000"/>
            </a:spcAft>
          </a:pPr>
          <a:r>
            <a:rPr lang="en-US" sz="1300" kern="1200" dirty="0" smtClean="0"/>
            <a:t>Nephrotoxic Drugs</a:t>
          </a:r>
          <a:endParaRPr lang="en-US" sz="1300" kern="1200" dirty="0"/>
        </a:p>
      </dsp:txBody>
      <dsp:txXfrm>
        <a:off x="411823" y="3008586"/>
        <a:ext cx="5465790" cy="3462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5C6A8-5D72-429F-AF27-8183A41369E0}">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3569F-0CA7-4575-8368-3BBDCF84D733}">
      <dsp:nvSpPr>
        <dsp:cNvPr id="0" name=""/>
        <dsp:cNvSpPr/>
      </dsp:nvSpPr>
      <dsp:spPr>
        <a:xfrm>
          <a:off x="384538" y="253918"/>
          <a:ext cx="7208850" cy="50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38100" rIns="38100" bIns="38100" numCol="1" spcCol="1270" anchor="ctr" anchorCtr="0">
          <a:noAutofit/>
        </a:bodyPr>
        <a:lstStyle/>
        <a:p>
          <a:pPr lvl="0" algn="l" defTabSz="666750" rtl="0">
            <a:lnSpc>
              <a:spcPct val="90000"/>
            </a:lnSpc>
            <a:spcBef>
              <a:spcPct val="0"/>
            </a:spcBef>
            <a:spcAft>
              <a:spcPct val="35000"/>
            </a:spcAft>
          </a:pPr>
          <a:r>
            <a:rPr lang="en-US" sz="1500" kern="1200" dirty="0" smtClean="0"/>
            <a:t>Increased renal function may mask early AKI symptoms</a:t>
          </a:r>
          <a:r>
            <a:rPr lang="en-US" sz="1500" kern="1200" baseline="30000" dirty="0" smtClean="0"/>
            <a:t>2</a:t>
          </a:r>
          <a:r>
            <a:rPr lang="en-US" sz="1500" kern="1200" dirty="0" smtClean="0"/>
            <a:t> </a:t>
          </a:r>
          <a:endParaRPr lang="en-US" sz="1500" kern="1200" dirty="0"/>
        </a:p>
      </dsp:txBody>
      <dsp:txXfrm>
        <a:off x="384538" y="253918"/>
        <a:ext cx="7208850" cy="508162"/>
      </dsp:txXfrm>
    </dsp:sp>
    <dsp:sp modelId="{0E374FED-AC57-4855-A23B-FDB7ED9A56CF}">
      <dsp:nvSpPr>
        <dsp:cNvPr id="0" name=""/>
        <dsp:cNvSpPr/>
      </dsp:nvSpPr>
      <dsp:spPr>
        <a:xfrm>
          <a:off x="66936" y="190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75001D-3F2A-4605-9FCB-E46F406A8E9A}">
      <dsp:nvSpPr>
        <dsp:cNvPr id="0" name=""/>
        <dsp:cNvSpPr/>
      </dsp:nvSpPr>
      <dsp:spPr>
        <a:xfrm>
          <a:off x="748672" y="1015918"/>
          <a:ext cx="6844715" cy="50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38100" rIns="38100" bIns="38100" numCol="1" spcCol="1270" anchor="ctr" anchorCtr="0">
          <a:noAutofit/>
        </a:bodyPr>
        <a:lstStyle/>
        <a:p>
          <a:pPr lvl="0" algn="l" defTabSz="666750" rtl="0">
            <a:lnSpc>
              <a:spcPct val="90000"/>
            </a:lnSpc>
            <a:spcBef>
              <a:spcPct val="0"/>
            </a:spcBef>
            <a:spcAft>
              <a:spcPct val="35000"/>
            </a:spcAft>
          </a:pPr>
          <a:r>
            <a:rPr lang="en-US" sz="1500" kern="1200" dirty="0" smtClean="0"/>
            <a:t>Lab values considered normal in non-pregnant women may indicate worsening renal function in pregnant patients</a:t>
          </a:r>
          <a:r>
            <a:rPr lang="en-US" sz="1500" kern="1200" baseline="30000" dirty="0" smtClean="0"/>
            <a:t>29</a:t>
          </a:r>
          <a:r>
            <a:rPr lang="en-US" sz="1500" kern="1200" dirty="0" smtClean="0"/>
            <a:t> </a:t>
          </a:r>
          <a:endParaRPr lang="en-US" sz="1500" kern="1200" dirty="0"/>
        </a:p>
      </dsp:txBody>
      <dsp:txXfrm>
        <a:off x="748672" y="1015918"/>
        <a:ext cx="6844715" cy="508162"/>
      </dsp:txXfrm>
    </dsp:sp>
    <dsp:sp modelId="{C59B1276-844F-4B39-9157-AA2617E6F726}">
      <dsp:nvSpPr>
        <dsp:cNvPr id="0" name=""/>
        <dsp:cNvSpPr/>
      </dsp:nvSpPr>
      <dsp:spPr>
        <a:xfrm>
          <a:off x="431071" y="952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2946F9-6646-45E6-82F9-4981FA13C56E}">
      <dsp:nvSpPr>
        <dsp:cNvPr id="0" name=""/>
        <dsp:cNvSpPr/>
      </dsp:nvSpPr>
      <dsp:spPr>
        <a:xfrm>
          <a:off x="860432" y="1777918"/>
          <a:ext cx="6732955" cy="50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38100" rIns="38100" bIns="38100" numCol="1" spcCol="1270" anchor="ctr" anchorCtr="0">
          <a:noAutofit/>
        </a:bodyPr>
        <a:lstStyle/>
        <a:p>
          <a:pPr lvl="0" algn="l" defTabSz="666750" rtl="0">
            <a:lnSpc>
              <a:spcPct val="90000"/>
            </a:lnSpc>
            <a:spcBef>
              <a:spcPct val="0"/>
            </a:spcBef>
            <a:spcAft>
              <a:spcPct val="35000"/>
            </a:spcAft>
          </a:pPr>
          <a:r>
            <a:rPr lang="en-US" sz="1500" kern="1200" dirty="0" smtClean="0"/>
            <a:t>Increasing proteinuria in pregnant patients with CKD may be normal in the progression of pregnancy and not indicative of worsening function</a:t>
          </a:r>
          <a:endParaRPr lang="en-US" sz="1500" kern="1200" dirty="0"/>
        </a:p>
      </dsp:txBody>
      <dsp:txXfrm>
        <a:off x="860432" y="1777918"/>
        <a:ext cx="6732955" cy="508162"/>
      </dsp:txXfrm>
    </dsp:sp>
    <dsp:sp modelId="{E828140E-D27C-49B5-8794-EDE43A9C8175}">
      <dsp:nvSpPr>
        <dsp:cNvPr id="0" name=""/>
        <dsp:cNvSpPr/>
      </dsp:nvSpPr>
      <dsp:spPr>
        <a:xfrm>
          <a:off x="542831" y="1714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CC5987-F269-4AC6-88A6-C519AC399492}">
      <dsp:nvSpPr>
        <dsp:cNvPr id="0" name=""/>
        <dsp:cNvSpPr/>
      </dsp:nvSpPr>
      <dsp:spPr>
        <a:xfrm>
          <a:off x="748672" y="2539918"/>
          <a:ext cx="6844715" cy="50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38100" rIns="38100" bIns="38100" numCol="1" spcCol="1270" anchor="ctr" anchorCtr="0">
          <a:noAutofit/>
        </a:bodyPr>
        <a:lstStyle/>
        <a:p>
          <a:pPr lvl="0" algn="l" defTabSz="666750" rtl="0">
            <a:lnSpc>
              <a:spcPct val="90000"/>
            </a:lnSpc>
            <a:spcBef>
              <a:spcPct val="0"/>
            </a:spcBef>
            <a:spcAft>
              <a:spcPct val="35000"/>
            </a:spcAft>
          </a:pPr>
          <a:r>
            <a:rPr lang="en-US" sz="1500" kern="1200" dirty="0" smtClean="0"/>
            <a:t>Difficult to establish baseline GFR in pregnancy without 24h collection</a:t>
          </a:r>
          <a:r>
            <a:rPr lang="en-US" sz="1500" kern="1200" baseline="30000" dirty="0" smtClean="0"/>
            <a:t>2</a:t>
          </a:r>
          <a:endParaRPr lang="en-US" sz="1500" kern="1200" dirty="0"/>
        </a:p>
      </dsp:txBody>
      <dsp:txXfrm>
        <a:off x="748672" y="2539918"/>
        <a:ext cx="6844715" cy="508162"/>
      </dsp:txXfrm>
    </dsp:sp>
    <dsp:sp modelId="{99B96CF5-67DD-4395-A656-5F83737F494C}">
      <dsp:nvSpPr>
        <dsp:cNvPr id="0" name=""/>
        <dsp:cNvSpPr/>
      </dsp:nvSpPr>
      <dsp:spPr>
        <a:xfrm>
          <a:off x="431071" y="2476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3F4A4D-DE57-4458-A528-88F249FB8FA1}">
      <dsp:nvSpPr>
        <dsp:cNvPr id="0" name=""/>
        <dsp:cNvSpPr/>
      </dsp:nvSpPr>
      <dsp:spPr>
        <a:xfrm>
          <a:off x="384538" y="3301918"/>
          <a:ext cx="7208850" cy="50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38100" rIns="38100" bIns="38100" numCol="1" spcCol="1270" anchor="ctr" anchorCtr="0">
          <a:noAutofit/>
        </a:bodyPr>
        <a:lstStyle/>
        <a:p>
          <a:pPr lvl="0" algn="l" defTabSz="666750" rtl="0">
            <a:lnSpc>
              <a:spcPct val="90000"/>
            </a:lnSpc>
            <a:spcBef>
              <a:spcPct val="0"/>
            </a:spcBef>
            <a:spcAft>
              <a:spcPct val="35000"/>
            </a:spcAft>
          </a:pPr>
          <a:r>
            <a:rPr lang="en-US" sz="1500" kern="1200" smtClean="0"/>
            <a:t>Oliguria in preeclampsia is part of disease pathology in response to intravascular depletion and may not indicate worsening renal fn</a:t>
          </a:r>
          <a:r>
            <a:rPr lang="en-US" sz="1500" kern="1200" baseline="30000" smtClean="0"/>
            <a:t>29</a:t>
          </a:r>
          <a:r>
            <a:rPr lang="en-US" sz="1500" kern="1200" smtClean="0"/>
            <a:t> </a:t>
          </a:r>
          <a:endParaRPr lang="en-US" sz="1500" kern="1200" dirty="0"/>
        </a:p>
      </dsp:txBody>
      <dsp:txXfrm>
        <a:off x="384538" y="3301918"/>
        <a:ext cx="7208850" cy="508162"/>
      </dsp:txXfrm>
    </dsp:sp>
    <dsp:sp modelId="{3541FA22-9202-4664-BA3E-F08E9E3BECAF}">
      <dsp:nvSpPr>
        <dsp:cNvPr id="0" name=""/>
        <dsp:cNvSpPr/>
      </dsp:nvSpPr>
      <dsp:spPr>
        <a:xfrm>
          <a:off x="66936" y="3238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6fff792ec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6fff792ec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815894d61b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815894d61b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815894d61b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815894d61b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815894d61b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815894d61b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815894d61b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815894d61b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815894d61b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815894d61b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8131267cc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8131267cc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710a9cc7d2_0_5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710a9cc7d2_0_5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70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71095f45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71095f452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700"/>
              </a:spcBef>
              <a:spcAft>
                <a:spcPts val="0"/>
              </a:spcAft>
              <a:buClr>
                <a:srgbClr val="002060"/>
              </a:buClr>
              <a:buSzPts val="1400"/>
              <a:buChar char="•"/>
            </a:pPr>
            <a:r>
              <a:rPr lang="en" sz="1700">
                <a:solidFill>
                  <a:srgbClr val="002060"/>
                </a:solidFill>
                <a:latin typeface="Calibri"/>
                <a:ea typeface="Calibri"/>
                <a:cs typeface="Calibri"/>
                <a:sym typeface="Calibri"/>
              </a:rPr>
              <a:t>↑ cardiac output = ↑renal blood flow , ↑GFR (30-50%), ↓SCr (van hook, 2014)</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8145274f11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8145274f11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8145274f11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8145274f11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Adapted from Hall 2019</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aab8311c5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8aab8311c5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815894d61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815894d61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83f55394a9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83f55394a9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8aab8311c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8aab8311c5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8aab8311c5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8aab8311c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8aab8311c5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8aab8311c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8aab8311c5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8aab8311c5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8aab8311c5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8aab8311c5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8aab8311c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8aab8311c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815894d61b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815894d61b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145274f11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8145274f11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700"/>
              </a:spcBef>
              <a:spcAft>
                <a:spcPts val="0"/>
              </a:spcAft>
              <a:buNone/>
            </a:pPr>
            <a:endParaRPr sz="1700" b="1" dirty="0">
              <a:solidFill>
                <a:srgbClr val="00206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815894d61b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815894d61b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815894d61b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815894d61b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815894d61b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815894d61b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815894d61b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815894d61b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p:cSld name="Title">
    <p:spTree>
      <p:nvGrpSpPr>
        <p:cNvPr id="1" name="Shape 8"/>
        <p:cNvGrpSpPr/>
        <p:nvPr/>
      </p:nvGrpSpPr>
      <p:grpSpPr>
        <a:xfrm>
          <a:off x="0" y="0"/>
          <a:ext cx="0" cy="0"/>
          <a:chOff x="0" y="0"/>
          <a:chExt cx="0" cy="0"/>
        </a:xfrm>
      </p:grpSpPr>
      <p:sp>
        <p:nvSpPr>
          <p:cNvPr id="9" name="Google Shape;9;p2"/>
          <p:cNvSpPr txBox="1">
            <a:spLocks noGrp="1"/>
          </p:cNvSpPr>
          <p:nvPr>
            <p:ph type="title"/>
          </p:nvPr>
        </p:nvSpPr>
        <p:spPr>
          <a:xfrm>
            <a:off x="457200" y="1543050"/>
            <a:ext cx="8229600" cy="484800"/>
          </a:xfrm>
          <a:prstGeom prst="rect">
            <a:avLst/>
          </a:prstGeom>
          <a:noFill/>
          <a:ln>
            <a:noFill/>
          </a:ln>
        </p:spPr>
        <p:txBody>
          <a:bodyPr spcFirstLastPara="1" wrap="square" lIns="68575" tIns="34275" rIns="68575" bIns="34275" anchor="t" anchorCtr="0">
            <a:noAutofit/>
          </a:bodyPr>
          <a:lstStyle>
            <a:lvl1pPr lvl="0" algn="l">
              <a:spcBef>
                <a:spcPts val="800"/>
              </a:spcBef>
              <a:spcAft>
                <a:spcPts val="0"/>
              </a:spcAft>
              <a:buSzPts val="1100"/>
              <a:buNone/>
              <a:defRPr sz="2700"/>
            </a:lvl1pPr>
            <a:lvl2pPr lvl="1" algn="l">
              <a:spcBef>
                <a:spcPts val="400"/>
              </a:spcBef>
              <a:spcAft>
                <a:spcPts val="0"/>
              </a:spcAft>
              <a:buSzPts val="1100"/>
              <a:buNone/>
              <a:defRPr/>
            </a:lvl2pPr>
            <a:lvl3pPr lvl="2" algn="l">
              <a:spcBef>
                <a:spcPts val="400"/>
              </a:spcBef>
              <a:spcAft>
                <a:spcPts val="0"/>
              </a:spcAft>
              <a:buSzPts val="1100"/>
              <a:buNone/>
              <a:defRPr/>
            </a:lvl3pPr>
            <a:lvl4pPr lvl="3" algn="l">
              <a:spcBef>
                <a:spcPts val="400"/>
              </a:spcBef>
              <a:spcAft>
                <a:spcPts val="0"/>
              </a:spcAft>
              <a:buSzPts val="1100"/>
              <a:buNone/>
              <a:defRPr/>
            </a:lvl4pPr>
            <a:lvl5pPr lvl="4" algn="l">
              <a:spcBef>
                <a:spcPts val="400"/>
              </a:spcBef>
              <a:spcAft>
                <a:spcPts val="0"/>
              </a:spcAft>
              <a:buSzPts val="1100"/>
              <a:buNone/>
              <a:defRPr/>
            </a:lvl5pPr>
            <a:lvl6pPr lvl="5" algn="l">
              <a:spcBef>
                <a:spcPts val="400"/>
              </a:spcBef>
              <a:spcAft>
                <a:spcPts val="0"/>
              </a:spcAft>
              <a:buSzPts val="1100"/>
              <a:buNone/>
              <a:defRPr/>
            </a:lvl6pPr>
            <a:lvl7pPr lvl="6" algn="l">
              <a:spcBef>
                <a:spcPts val="400"/>
              </a:spcBef>
              <a:spcAft>
                <a:spcPts val="0"/>
              </a:spcAft>
              <a:buSzPts val="1100"/>
              <a:buNone/>
              <a:defRPr/>
            </a:lvl7pPr>
            <a:lvl8pPr lvl="7" algn="l">
              <a:spcBef>
                <a:spcPts val="400"/>
              </a:spcBef>
              <a:spcAft>
                <a:spcPts val="0"/>
              </a:spcAft>
              <a:buSzPts val="1100"/>
              <a:buNone/>
              <a:defRPr/>
            </a:lvl8pPr>
            <a:lvl9pPr lvl="8" algn="l">
              <a:spcBef>
                <a:spcPts val="400"/>
              </a:spcBef>
              <a:spcAft>
                <a:spcPts val="0"/>
              </a:spcAft>
              <a:buSzPts val="1100"/>
              <a:buNone/>
              <a:defRPr/>
            </a:lvl9pPr>
          </a:lstStyle>
          <a:p>
            <a:endParaRPr/>
          </a:p>
        </p:txBody>
      </p:sp>
      <p:cxnSp>
        <p:nvCxnSpPr>
          <p:cNvPr id="10" name="Google Shape;10;p2"/>
          <p:cNvCxnSpPr/>
          <p:nvPr/>
        </p:nvCxnSpPr>
        <p:spPr>
          <a:xfrm>
            <a:off x="457200" y="4686300"/>
            <a:ext cx="5029200" cy="0"/>
          </a:xfrm>
          <a:prstGeom prst="straightConnector1">
            <a:avLst/>
          </a:prstGeom>
          <a:noFill/>
          <a:ln w="25400" cap="flat" cmpd="sng">
            <a:solidFill>
              <a:srgbClr val="002060"/>
            </a:solidFill>
            <a:prstDash val="solid"/>
            <a:round/>
            <a:headEnd type="none" w="med" len="med"/>
            <a:tailEnd type="none" w="med" len="med"/>
          </a:ln>
        </p:spPr>
      </p:cxnSp>
      <p:pic>
        <p:nvPicPr>
          <p:cNvPr id="11" name="Google Shape;11;p2"/>
          <p:cNvPicPr preferRelativeResize="0"/>
          <p:nvPr/>
        </p:nvPicPr>
        <p:blipFill rotWithShape="1">
          <a:blip r:embed="rId2">
            <a:alphaModFix/>
          </a:blip>
          <a:srcRect/>
          <a:stretch/>
        </p:blipFill>
        <p:spPr>
          <a:xfrm>
            <a:off x="5562600" y="4429564"/>
            <a:ext cx="3124199" cy="542487"/>
          </a:xfrm>
          <a:prstGeom prst="rect">
            <a:avLst/>
          </a:prstGeom>
          <a:noFill/>
          <a:ln>
            <a:noFill/>
          </a:ln>
        </p:spPr>
      </p:pic>
      <p:sp>
        <p:nvSpPr>
          <p:cNvPr id="12" name="Google Shape;12;p2"/>
          <p:cNvSpPr txBox="1">
            <a:spLocks noGrp="1"/>
          </p:cNvSpPr>
          <p:nvPr>
            <p:ph type="body" idx="1"/>
          </p:nvPr>
        </p:nvSpPr>
        <p:spPr>
          <a:xfrm>
            <a:off x="457201" y="3486150"/>
            <a:ext cx="8229600" cy="1143000"/>
          </a:xfrm>
          <a:prstGeom prst="rect">
            <a:avLst/>
          </a:prstGeom>
          <a:noFill/>
          <a:ln>
            <a:noFill/>
          </a:ln>
        </p:spPr>
        <p:txBody>
          <a:bodyPr spcFirstLastPara="1" wrap="square" lIns="68575" tIns="34275" rIns="68575" bIns="34275" anchor="t" anchorCtr="0">
            <a:noAutofit/>
          </a:bodyPr>
          <a:lstStyle>
            <a:lvl1pPr marL="457200" lvl="0" indent="-228600" algn="l">
              <a:spcBef>
                <a:spcPts val="700"/>
              </a:spcBef>
              <a:spcAft>
                <a:spcPts val="0"/>
              </a:spcAft>
              <a:buSzPts val="1400"/>
              <a:buNone/>
              <a:defRPr sz="1400"/>
            </a:lvl1pPr>
            <a:lvl2pPr marL="914400" lvl="1" indent="-228600" algn="l">
              <a:spcBef>
                <a:spcPts val="300"/>
              </a:spcBef>
              <a:spcAft>
                <a:spcPts val="0"/>
              </a:spcAft>
              <a:buSzPts val="1400"/>
              <a:buNone/>
              <a:defRPr/>
            </a:lvl2pPr>
            <a:lvl3pPr marL="1371600" lvl="2" indent="-228600" algn="l">
              <a:spcBef>
                <a:spcPts val="300"/>
              </a:spcBef>
              <a:spcAft>
                <a:spcPts val="0"/>
              </a:spcAft>
              <a:buSzPts val="1400"/>
              <a:buFont typeface="Calibri"/>
              <a:buNone/>
              <a:defRPr/>
            </a:lvl3pPr>
            <a:lvl4pPr marL="1828800" lvl="3" indent="-228600" algn="l">
              <a:spcBef>
                <a:spcPts val="300"/>
              </a:spcBef>
              <a:spcAft>
                <a:spcPts val="0"/>
              </a:spcAft>
              <a:buSzPts val="1400"/>
              <a:buNone/>
              <a:defRPr/>
            </a:lvl4pPr>
            <a:lvl5pPr marL="2286000" lvl="4" indent="-228600" algn="l">
              <a:spcBef>
                <a:spcPts val="300"/>
              </a:spcBef>
              <a:spcAft>
                <a:spcPts val="0"/>
              </a:spcAft>
              <a:buSzPts val="1100"/>
              <a:buNone/>
              <a:defRPr/>
            </a:lvl5pPr>
            <a:lvl6pPr marL="2743200" lvl="5" indent="-228600" algn="l">
              <a:spcBef>
                <a:spcPts val="300"/>
              </a:spcBef>
              <a:spcAft>
                <a:spcPts val="0"/>
              </a:spcAft>
              <a:buSzPts val="1100"/>
              <a:buNone/>
              <a:defRPr/>
            </a:lvl6pPr>
            <a:lvl7pPr marL="3200400" lvl="6" indent="-228600" algn="l">
              <a:spcBef>
                <a:spcPts val="300"/>
              </a:spcBef>
              <a:spcAft>
                <a:spcPts val="0"/>
              </a:spcAft>
              <a:buSzPts val="1100"/>
              <a:buNone/>
              <a:defRPr/>
            </a:lvl7pPr>
            <a:lvl8pPr marL="3657600" lvl="7" indent="-228600" algn="l">
              <a:spcBef>
                <a:spcPts val="300"/>
              </a:spcBef>
              <a:spcAft>
                <a:spcPts val="0"/>
              </a:spcAft>
              <a:buSzPts val="1100"/>
              <a:buNone/>
              <a:defRPr/>
            </a:lvl8pPr>
            <a:lvl9pPr marL="4114800" lvl="8" indent="-228600" algn="l">
              <a:spcBef>
                <a:spcPts val="300"/>
              </a:spcBef>
              <a:spcAft>
                <a:spcPts val="0"/>
              </a:spcAft>
              <a:buSzPts val="11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6"/>
        <p:cNvGrpSpPr/>
        <p:nvPr/>
      </p:nvGrpSpPr>
      <p:grpSpPr>
        <a:xfrm>
          <a:off x="0" y="0"/>
          <a:ext cx="0" cy="0"/>
          <a:chOff x="0" y="0"/>
          <a:chExt cx="0" cy="0"/>
        </a:xfrm>
      </p:grpSpPr>
      <p:sp>
        <p:nvSpPr>
          <p:cNvPr id="57" name="Google Shape;57;p11"/>
          <p:cNvSpPr txBox="1">
            <a:spLocks noGrp="1"/>
          </p:cNvSpPr>
          <p:nvPr>
            <p:ph type="title"/>
          </p:nvPr>
        </p:nvSpPr>
        <p:spPr>
          <a:xfrm>
            <a:off x="457200" y="285751"/>
            <a:ext cx="8229600" cy="354900"/>
          </a:xfrm>
          <a:prstGeom prst="rect">
            <a:avLst/>
          </a:prstGeom>
          <a:noFill/>
          <a:ln>
            <a:noFill/>
          </a:ln>
        </p:spPr>
        <p:txBody>
          <a:bodyPr spcFirstLastPara="1" wrap="square" lIns="68575" tIns="34275" rIns="68575" bIns="34275" anchor="b" anchorCtr="0">
            <a:noAutofit/>
          </a:bodyPr>
          <a:lstStyle>
            <a:lvl1pPr lvl="0" algn="l">
              <a:spcBef>
                <a:spcPts val="400"/>
              </a:spcBef>
              <a:spcAft>
                <a:spcPts val="0"/>
              </a:spcAft>
              <a:buSzPts val="1100"/>
              <a:buNone/>
              <a:defRPr/>
            </a:lvl1pPr>
            <a:lvl2pPr lvl="1" algn="l">
              <a:spcBef>
                <a:spcPts val="400"/>
              </a:spcBef>
              <a:spcAft>
                <a:spcPts val="0"/>
              </a:spcAft>
              <a:buSzPts val="1100"/>
              <a:buNone/>
              <a:defRPr/>
            </a:lvl2pPr>
            <a:lvl3pPr lvl="2" algn="l">
              <a:spcBef>
                <a:spcPts val="400"/>
              </a:spcBef>
              <a:spcAft>
                <a:spcPts val="0"/>
              </a:spcAft>
              <a:buSzPts val="1100"/>
              <a:buNone/>
              <a:defRPr/>
            </a:lvl3pPr>
            <a:lvl4pPr lvl="3" algn="l">
              <a:spcBef>
                <a:spcPts val="400"/>
              </a:spcBef>
              <a:spcAft>
                <a:spcPts val="0"/>
              </a:spcAft>
              <a:buSzPts val="1100"/>
              <a:buNone/>
              <a:defRPr/>
            </a:lvl4pPr>
            <a:lvl5pPr lvl="4" algn="l">
              <a:spcBef>
                <a:spcPts val="400"/>
              </a:spcBef>
              <a:spcAft>
                <a:spcPts val="0"/>
              </a:spcAft>
              <a:buSzPts val="1100"/>
              <a:buNone/>
              <a:defRPr/>
            </a:lvl5pPr>
            <a:lvl6pPr lvl="5" algn="l">
              <a:spcBef>
                <a:spcPts val="400"/>
              </a:spcBef>
              <a:spcAft>
                <a:spcPts val="0"/>
              </a:spcAft>
              <a:buSzPts val="1100"/>
              <a:buNone/>
              <a:defRPr/>
            </a:lvl6pPr>
            <a:lvl7pPr lvl="6" algn="l">
              <a:spcBef>
                <a:spcPts val="400"/>
              </a:spcBef>
              <a:spcAft>
                <a:spcPts val="0"/>
              </a:spcAft>
              <a:buSzPts val="1100"/>
              <a:buNone/>
              <a:defRPr/>
            </a:lvl7pPr>
            <a:lvl8pPr lvl="7" algn="l">
              <a:spcBef>
                <a:spcPts val="400"/>
              </a:spcBef>
              <a:spcAft>
                <a:spcPts val="0"/>
              </a:spcAft>
              <a:buSzPts val="1100"/>
              <a:buNone/>
              <a:defRPr/>
            </a:lvl8pPr>
            <a:lvl9pPr lvl="8" algn="l">
              <a:spcBef>
                <a:spcPts val="400"/>
              </a:spcBef>
              <a:spcAft>
                <a:spcPts val="0"/>
              </a:spcAft>
              <a:buSzPts val="1100"/>
              <a:buNone/>
              <a:defRPr/>
            </a:lvl9pPr>
          </a:lstStyle>
          <a:p>
            <a:endParaRPr/>
          </a:p>
        </p:txBody>
      </p:sp>
      <p:sp>
        <p:nvSpPr>
          <p:cNvPr id="58" name="Google Shape;58;p11"/>
          <p:cNvSpPr txBox="1">
            <a:spLocks noGrp="1"/>
          </p:cNvSpPr>
          <p:nvPr>
            <p:ph type="body" idx="1"/>
          </p:nvPr>
        </p:nvSpPr>
        <p:spPr>
          <a:xfrm rot="5400000">
            <a:off x="2699700" y="-1328099"/>
            <a:ext cx="3744600" cy="8229600"/>
          </a:xfrm>
          <a:prstGeom prst="rect">
            <a:avLst/>
          </a:prstGeom>
          <a:noFill/>
          <a:ln>
            <a:noFill/>
          </a:ln>
        </p:spPr>
        <p:txBody>
          <a:bodyPr spcFirstLastPara="1" wrap="square" lIns="68575" tIns="34275" rIns="68575" bIns="34275" anchor="t" anchorCtr="0">
            <a:noAutofit/>
          </a:bodyPr>
          <a:lstStyle>
            <a:lvl1pPr marL="457200" lvl="0" indent="-317500" algn="l">
              <a:spcBef>
                <a:spcPts val="700"/>
              </a:spcBef>
              <a:spcAft>
                <a:spcPts val="0"/>
              </a:spcAft>
              <a:buSzPts val="1400"/>
              <a:buChar char="•"/>
              <a:defRPr/>
            </a:lvl1pPr>
            <a:lvl2pPr marL="914400" lvl="1" indent="-317500" algn="l">
              <a:spcBef>
                <a:spcPts val="300"/>
              </a:spcBef>
              <a:spcAft>
                <a:spcPts val="0"/>
              </a:spcAft>
              <a:buSzPts val="1400"/>
              <a:buChar char="–"/>
              <a:defRPr/>
            </a:lvl2pPr>
            <a:lvl3pPr marL="1371600" lvl="2" indent="-317500" algn="l">
              <a:spcBef>
                <a:spcPts val="300"/>
              </a:spcBef>
              <a:spcAft>
                <a:spcPts val="0"/>
              </a:spcAft>
              <a:buSzPts val="1400"/>
              <a:buChar char="–"/>
              <a:defRPr/>
            </a:lvl3pPr>
            <a:lvl4pPr marL="1828800" lvl="3" indent="-317500" algn="l">
              <a:spcBef>
                <a:spcPts val="300"/>
              </a:spcBef>
              <a:spcAft>
                <a:spcPts val="0"/>
              </a:spcAft>
              <a:buSzPts val="1400"/>
              <a:buChar char="–"/>
              <a:defRPr/>
            </a:lvl4pPr>
            <a:lvl5pPr marL="2286000" lvl="4" indent="-228600" algn="l">
              <a:spcBef>
                <a:spcPts val="300"/>
              </a:spcBef>
              <a:spcAft>
                <a:spcPts val="0"/>
              </a:spcAft>
              <a:buSzPts val="1100"/>
              <a:buNone/>
              <a:defRPr/>
            </a:lvl5pPr>
            <a:lvl6pPr marL="2743200" lvl="5" indent="-228600" algn="l">
              <a:spcBef>
                <a:spcPts val="300"/>
              </a:spcBef>
              <a:spcAft>
                <a:spcPts val="0"/>
              </a:spcAft>
              <a:buSzPts val="1100"/>
              <a:buNone/>
              <a:defRPr/>
            </a:lvl6pPr>
            <a:lvl7pPr marL="3200400" lvl="6" indent="-228600" algn="l">
              <a:spcBef>
                <a:spcPts val="300"/>
              </a:spcBef>
              <a:spcAft>
                <a:spcPts val="0"/>
              </a:spcAft>
              <a:buSzPts val="1100"/>
              <a:buNone/>
              <a:defRPr/>
            </a:lvl7pPr>
            <a:lvl8pPr marL="3657600" lvl="7" indent="-228600" algn="l">
              <a:spcBef>
                <a:spcPts val="300"/>
              </a:spcBef>
              <a:spcAft>
                <a:spcPts val="0"/>
              </a:spcAft>
              <a:buSzPts val="1100"/>
              <a:buNone/>
              <a:defRPr/>
            </a:lvl8pPr>
            <a:lvl9pPr marL="4114800" lvl="8" indent="-228600" algn="l">
              <a:spcBef>
                <a:spcPts val="300"/>
              </a:spcBef>
              <a:spcAft>
                <a:spcPts val="0"/>
              </a:spcAft>
              <a:buSzPts val="1100"/>
              <a:buNone/>
              <a:defRPr/>
            </a:lvl9pPr>
          </a:lstStyle>
          <a:p>
            <a:endParaRPr/>
          </a:p>
        </p:txBody>
      </p:sp>
      <p:cxnSp>
        <p:nvCxnSpPr>
          <p:cNvPr id="59" name="Google Shape;59;p11"/>
          <p:cNvCxnSpPr/>
          <p:nvPr/>
        </p:nvCxnSpPr>
        <p:spPr>
          <a:xfrm>
            <a:off x="457200" y="4686300"/>
            <a:ext cx="6324600" cy="0"/>
          </a:xfrm>
          <a:prstGeom prst="straightConnector1">
            <a:avLst/>
          </a:prstGeom>
          <a:noFill/>
          <a:ln w="25400" cap="flat" cmpd="sng">
            <a:solidFill>
              <a:srgbClr val="002060"/>
            </a:solidFill>
            <a:prstDash val="solid"/>
            <a:round/>
            <a:headEnd type="none" w="med" len="med"/>
            <a:tailEnd type="none" w="med" len="med"/>
          </a:ln>
        </p:spPr>
      </p:cxnSp>
      <p:pic>
        <p:nvPicPr>
          <p:cNvPr id="60" name="Google Shape;60;p11"/>
          <p:cNvPicPr preferRelativeResize="0"/>
          <p:nvPr/>
        </p:nvPicPr>
        <p:blipFill rotWithShape="1">
          <a:blip r:embed="rId2">
            <a:alphaModFix/>
          </a:blip>
          <a:srcRect/>
          <a:stretch/>
        </p:blipFill>
        <p:spPr>
          <a:xfrm>
            <a:off x="6843492" y="4524575"/>
            <a:ext cx="1843308" cy="3200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rot="5400000">
            <a:off x="5265731" y="2590528"/>
            <a:ext cx="3710100" cy="426900"/>
          </a:xfrm>
          <a:prstGeom prst="rect">
            <a:avLst/>
          </a:prstGeom>
          <a:noFill/>
          <a:ln>
            <a:noFill/>
          </a:ln>
        </p:spPr>
        <p:txBody>
          <a:bodyPr spcFirstLastPara="1" wrap="square" lIns="68575" tIns="34275" rIns="68575" bIns="34275" anchor="b" anchorCtr="0">
            <a:noAutofit/>
          </a:bodyPr>
          <a:lstStyle>
            <a:lvl1pPr lvl="0" algn="l">
              <a:spcBef>
                <a:spcPts val="400"/>
              </a:spcBef>
              <a:spcAft>
                <a:spcPts val="0"/>
              </a:spcAft>
              <a:buSzPts val="1100"/>
              <a:buNone/>
              <a:defRPr/>
            </a:lvl1pPr>
            <a:lvl2pPr lvl="1" algn="l">
              <a:spcBef>
                <a:spcPts val="400"/>
              </a:spcBef>
              <a:spcAft>
                <a:spcPts val="0"/>
              </a:spcAft>
              <a:buSzPts val="1100"/>
              <a:buNone/>
              <a:defRPr/>
            </a:lvl2pPr>
            <a:lvl3pPr lvl="2" algn="l">
              <a:spcBef>
                <a:spcPts val="400"/>
              </a:spcBef>
              <a:spcAft>
                <a:spcPts val="0"/>
              </a:spcAft>
              <a:buSzPts val="1100"/>
              <a:buNone/>
              <a:defRPr/>
            </a:lvl3pPr>
            <a:lvl4pPr lvl="3" algn="l">
              <a:spcBef>
                <a:spcPts val="400"/>
              </a:spcBef>
              <a:spcAft>
                <a:spcPts val="0"/>
              </a:spcAft>
              <a:buSzPts val="1100"/>
              <a:buNone/>
              <a:defRPr/>
            </a:lvl4pPr>
            <a:lvl5pPr lvl="4" algn="l">
              <a:spcBef>
                <a:spcPts val="400"/>
              </a:spcBef>
              <a:spcAft>
                <a:spcPts val="0"/>
              </a:spcAft>
              <a:buSzPts val="1100"/>
              <a:buNone/>
              <a:defRPr/>
            </a:lvl5pPr>
            <a:lvl6pPr lvl="5" algn="l">
              <a:spcBef>
                <a:spcPts val="400"/>
              </a:spcBef>
              <a:spcAft>
                <a:spcPts val="0"/>
              </a:spcAft>
              <a:buSzPts val="1100"/>
              <a:buNone/>
              <a:defRPr/>
            </a:lvl6pPr>
            <a:lvl7pPr lvl="6" algn="l">
              <a:spcBef>
                <a:spcPts val="400"/>
              </a:spcBef>
              <a:spcAft>
                <a:spcPts val="0"/>
              </a:spcAft>
              <a:buSzPts val="1100"/>
              <a:buNone/>
              <a:defRPr/>
            </a:lvl7pPr>
            <a:lvl8pPr lvl="7" algn="l">
              <a:spcBef>
                <a:spcPts val="400"/>
              </a:spcBef>
              <a:spcAft>
                <a:spcPts val="0"/>
              </a:spcAft>
              <a:buSzPts val="1100"/>
              <a:buNone/>
              <a:defRPr/>
            </a:lvl8pPr>
            <a:lvl9pPr lvl="8" algn="l">
              <a:spcBef>
                <a:spcPts val="400"/>
              </a:spcBef>
              <a:spcAft>
                <a:spcPts val="0"/>
              </a:spcAft>
              <a:buSzPts val="1100"/>
              <a:buNone/>
              <a:defRPr/>
            </a:lvl9pPr>
          </a:lstStyle>
          <a:p>
            <a:endParaRPr/>
          </a:p>
        </p:txBody>
      </p:sp>
      <p:sp>
        <p:nvSpPr>
          <p:cNvPr id="63" name="Google Shape;63;p12"/>
          <p:cNvSpPr txBox="1">
            <a:spLocks noGrp="1"/>
          </p:cNvSpPr>
          <p:nvPr>
            <p:ph type="body" idx="1"/>
          </p:nvPr>
        </p:nvSpPr>
        <p:spPr>
          <a:xfrm rot="5400000">
            <a:off x="1873213" y="-222572"/>
            <a:ext cx="3710100" cy="6053100"/>
          </a:xfrm>
          <a:prstGeom prst="rect">
            <a:avLst/>
          </a:prstGeom>
          <a:noFill/>
          <a:ln>
            <a:noFill/>
          </a:ln>
        </p:spPr>
        <p:txBody>
          <a:bodyPr spcFirstLastPara="1" wrap="square" lIns="68575" tIns="34275" rIns="68575" bIns="34275" anchor="t" anchorCtr="0">
            <a:noAutofit/>
          </a:bodyPr>
          <a:lstStyle>
            <a:lvl1pPr marL="457200" lvl="0" indent="-317500" algn="l">
              <a:spcBef>
                <a:spcPts val="700"/>
              </a:spcBef>
              <a:spcAft>
                <a:spcPts val="0"/>
              </a:spcAft>
              <a:buSzPts val="1400"/>
              <a:buChar char="•"/>
              <a:defRPr/>
            </a:lvl1pPr>
            <a:lvl2pPr marL="914400" lvl="1" indent="-317500" algn="l">
              <a:spcBef>
                <a:spcPts val="300"/>
              </a:spcBef>
              <a:spcAft>
                <a:spcPts val="0"/>
              </a:spcAft>
              <a:buSzPts val="1400"/>
              <a:buChar char="–"/>
              <a:defRPr/>
            </a:lvl2pPr>
            <a:lvl3pPr marL="1371600" lvl="2" indent="-317500" algn="l">
              <a:spcBef>
                <a:spcPts val="300"/>
              </a:spcBef>
              <a:spcAft>
                <a:spcPts val="0"/>
              </a:spcAft>
              <a:buSzPts val="1400"/>
              <a:buChar char="–"/>
              <a:defRPr/>
            </a:lvl3pPr>
            <a:lvl4pPr marL="1828800" lvl="3" indent="-317500" algn="l">
              <a:spcBef>
                <a:spcPts val="300"/>
              </a:spcBef>
              <a:spcAft>
                <a:spcPts val="0"/>
              </a:spcAft>
              <a:buSzPts val="1400"/>
              <a:buChar char="–"/>
              <a:defRPr/>
            </a:lvl4pPr>
            <a:lvl5pPr marL="2286000" lvl="4" indent="-228600" algn="l">
              <a:spcBef>
                <a:spcPts val="300"/>
              </a:spcBef>
              <a:spcAft>
                <a:spcPts val="0"/>
              </a:spcAft>
              <a:buSzPts val="1100"/>
              <a:buNone/>
              <a:defRPr/>
            </a:lvl5pPr>
            <a:lvl6pPr marL="2743200" lvl="5" indent="-228600" algn="l">
              <a:spcBef>
                <a:spcPts val="300"/>
              </a:spcBef>
              <a:spcAft>
                <a:spcPts val="0"/>
              </a:spcAft>
              <a:buSzPts val="1100"/>
              <a:buNone/>
              <a:defRPr/>
            </a:lvl6pPr>
            <a:lvl7pPr marL="3200400" lvl="6" indent="-228600" algn="l">
              <a:spcBef>
                <a:spcPts val="300"/>
              </a:spcBef>
              <a:spcAft>
                <a:spcPts val="0"/>
              </a:spcAft>
              <a:buSzPts val="1100"/>
              <a:buNone/>
              <a:defRPr/>
            </a:lvl7pPr>
            <a:lvl8pPr marL="3657600" lvl="7" indent="-228600" algn="l">
              <a:spcBef>
                <a:spcPts val="300"/>
              </a:spcBef>
              <a:spcAft>
                <a:spcPts val="0"/>
              </a:spcAft>
              <a:buSzPts val="1100"/>
              <a:buNone/>
              <a:defRPr/>
            </a:lvl8pPr>
            <a:lvl9pPr marL="4114800" lvl="8" indent="-228600" algn="l">
              <a:spcBef>
                <a:spcPts val="300"/>
              </a:spcBef>
              <a:spcAft>
                <a:spcPts val="0"/>
              </a:spcAft>
              <a:buSzPts val="1100"/>
              <a:buNone/>
              <a:defRPr/>
            </a:lvl9pPr>
          </a:lstStyle>
          <a:p>
            <a:endParaRPr/>
          </a:p>
        </p:txBody>
      </p:sp>
      <p:cxnSp>
        <p:nvCxnSpPr>
          <p:cNvPr id="64" name="Google Shape;64;p12"/>
          <p:cNvCxnSpPr/>
          <p:nvPr/>
        </p:nvCxnSpPr>
        <p:spPr>
          <a:xfrm>
            <a:off x="457200" y="4686300"/>
            <a:ext cx="6324600" cy="0"/>
          </a:xfrm>
          <a:prstGeom prst="straightConnector1">
            <a:avLst/>
          </a:prstGeom>
          <a:noFill/>
          <a:ln w="25400" cap="flat" cmpd="sng">
            <a:solidFill>
              <a:srgbClr val="002060"/>
            </a:solidFill>
            <a:prstDash val="solid"/>
            <a:round/>
            <a:headEnd type="none" w="med" len="med"/>
            <a:tailEnd type="none" w="med" len="med"/>
          </a:ln>
        </p:spPr>
      </p:cxnSp>
      <p:pic>
        <p:nvPicPr>
          <p:cNvPr id="65" name="Google Shape;65;p12"/>
          <p:cNvPicPr preferRelativeResize="0"/>
          <p:nvPr/>
        </p:nvPicPr>
        <p:blipFill rotWithShape="1">
          <a:blip r:embed="rId2">
            <a:alphaModFix/>
          </a:blip>
          <a:srcRect/>
          <a:stretch/>
        </p:blipFill>
        <p:spPr>
          <a:xfrm>
            <a:off x="6843492" y="4524575"/>
            <a:ext cx="1843308" cy="320072"/>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able" type="tbl">
  <p:cSld name="TABLE">
    <p:spTree>
      <p:nvGrpSpPr>
        <p:cNvPr id="1" name="Shape 66"/>
        <p:cNvGrpSpPr/>
        <p:nvPr/>
      </p:nvGrpSpPr>
      <p:grpSpPr>
        <a:xfrm>
          <a:off x="0" y="0"/>
          <a:ext cx="0" cy="0"/>
          <a:chOff x="0" y="0"/>
          <a:chExt cx="0" cy="0"/>
        </a:xfrm>
      </p:grpSpPr>
      <p:sp>
        <p:nvSpPr>
          <p:cNvPr id="67" name="Google Shape;67;p13"/>
          <p:cNvSpPr txBox="1">
            <a:spLocks noGrp="1"/>
          </p:cNvSpPr>
          <p:nvPr>
            <p:ph type="title"/>
          </p:nvPr>
        </p:nvSpPr>
        <p:spPr>
          <a:xfrm>
            <a:off x="730250" y="948929"/>
            <a:ext cx="8245500" cy="354900"/>
          </a:xfrm>
          <a:prstGeom prst="rect">
            <a:avLst/>
          </a:prstGeom>
          <a:noFill/>
          <a:ln>
            <a:noFill/>
          </a:ln>
        </p:spPr>
        <p:txBody>
          <a:bodyPr spcFirstLastPara="1" wrap="square" lIns="68575" tIns="34275" rIns="68575" bIns="34275" anchor="b" anchorCtr="0">
            <a:noAutofit/>
          </a:bodyPr>
          <a:lstStyle>
            <a:lvl1pPr lvl="0" algn="l">
              <a:spcBef>
                <a:spcPts val="400"/>
              </a:spcBef>
              <a:spcAft>
                <a:spcPts val="0"/>
              </a:spcAft>
              <a:buSzPts val="1100"/>
              <a:buNone/>
              <a:defRPr/>
            </a:lvl1pPr>
            <a:lvl2pPr lvl="1" algn="l">
              <a:spcBef>
                <a:spcPts val="400"/>
              </a:spcBef>
              <a:spcAft>
                <a:spcPts val="0"/>
              </a:spcAft>
              <a:buSzPts val="1100"/>
              <a:buNone/>
              <a:defRPr/>
            </a:lvl2pPr>
            <a:lvl3pPr lvl="2" algn="l">
              <a:spcBef>
                <a:spcPts val="400"/>
              </a:spcBef>
              <a:spcAft>
                <a:spcPts val="0"/>
              </a:spcAft>
              <a:buSzPts val="1100"/>
              <a:buNone/>
              <a:defRPr/>
            </a:lvl3pPr>
            <a:lvl4pPr lvl="3" algn="l">
              <a:spcBef>
                <a:spcPts val="400"/>
              </a:spcBef>
              <a:spcAft>
                <a:spcPts val="0"/>
              </a:spcAft>
              <a:buSzPts val="1100"/>
              <a:buNone/>
              <a:defRPr/>
            </a:lvl4pPr>
            <a:lvl5pPr lvl="4" algn="l">
              <a:spcBef>
                <a:spcPts val="400"/>
              </a:spcBef>
              <a:spcAft>
                <a:spcPts val="0"/>
              </a:spcAft>
              <a:buSzPts val="1100"/>
              <a:buNone/>
              <a:defRPr/>
            </a:lvl5pPr>
            <a:lvl6pPr lvl="5" algn="l">
              <a:spcBef>
                <a:spcPts val="400"/>
              </a:spcBef>
              <a:spcAft>
                <a:spcPts val="0"/>
              </a:spcAft>
              <a:buSzPts val="1100"/>
              <a:buNone/>
              <a:defRPr/>
            </a:lvl6pPr>
            <a:lvl7pPr lvl="6" algn="l">
              <a:spcBef>
                <a:spcPts val="400"/>
              </a:spcBef>
              <a:spcAft>
                <a:spcPts val="0"/>
              </a:spcAft>
              <a:buSzPts val="1100"/>
              <a:buNone/>
              <a:defRPr/>
            </a:lvl7pPr>
            <a:lvl8pPr lvl="7" algn="l">
              <a:spcBef>
                <a:spcPts val="400"/>
              </a:spcBef>
              <a:spcAft>
                <a:spcPts val="0"/>
              </a:spcAft>
              <a:buSzPts val="1100"/>
              <a:buNone/>
              <a:defRPr/>
            </a:lvl8pPr>
            <a:lvl9pPr lvl="8" algn="l">
              <a:spcBef>
                <a:spcPts val="400"/>
              </a:spcBef>
              <a:spcAft>
                <a:spcPts val="0"/>
              </a:spcAft>
              <a:buSzPts val="1100"/>
              <a:buNone/>
              <a:defRPr/>
            </a:lvl9pPr>
          </a:lstStyle>
          <a:p>
            <a:endParaRPr/>
          </a:p>
        </p:txBody>
      </p:sp>
      <p:cxnSp>
        <p:nvCxnSpPr>
          <p:cNvPr id="68" name="Google Shape;68;p13"/>
          <p:cNvCxnSpPr/>
          <p:nvPr/>
        </p:nvCxnSpPr>
        <p:spPr>
          <a:xfrm>
            <a:off x="457200" y="4686300"/>
            <a:ext cx="6324600" cy="0"/>
          </a:xfrm>
          <a:prstGeom prst="straightConnector1">
            <a:avLst/>
          </a:prstGeom>
          <a:noFill/>
          <a:ln w="25400" cap="flat" cmpd="sng">
            <a:solidFill>
              <a:srgbClr val="002060"/>
            </a:solidFill>
            <a:prstDash val="solid"/>
            <a:round/>
            <a:headEnd type="none" w="med" len="med"/>
            <a:tailEnd type="none" w="med" len="med"/>
          </a:ln>
        </p:spPr>
      </p:cxnSp>
      <p:pic>
        <p:nvPicPr>
          <p:cNvPr id="69" name="Google Shape;69;p13"/>
          <p:cNvPicPr preferRelativeResize="0"/>
          <p:nvPr/>
        </p:nvPicPr>
        <p:blipFill rotWithShape="1">
          <a:blip r:embed="rId2">
            <a:alphaModFix/>
          </a:blip>
          <a:srcRect/>
          <a:stretch/>
        </p:blipFill>
        <p:spPr>
          <a:xfrm>
            <a:off x="6843492" y="4524575"/>
            <a:ext cx="1843308" cy="320072"/>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Text, and Content" type="txAndObj">
  <p:cSld name="TEXT_AND_OBJECT">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730250" y="948929"/>
            <a:ext cx="8245500" cy="354900"/>
          </a:xfrm>
          <a:prstGeom prst="rect">
            <a:avLst/>
          </a:prstGeom>
          <a:noFill/>
          <a:ln>
            <a:noFill/>
          </a:ln>
        </p:spPr>
        <p:txBody>
          <a:bodyPr spcFirstLastPara="1" wrap="square" lIns="68575" tIns="34275" rIns="68575" bIns="34275" anchor="b" anchorCtr="0">
            <a:noAutofit/>
          </a:bodyPr>
          <a:lstStyle>
            <a:lvl1pPr lvl="0" algn="l">
              <a:spcBef>
                <a:spcPts val="400"/>
              </a:spcBef>
              <a:spcAft>
                <a:spcPts val="0"/>
              </a:spcAft>
              <a:buSzPts val="1100"/>
              <a:buNone/>
              <a:defRPr/>
            </a:lvl1pPr>
            <a:lvl2pPr lvl="1" algn="l">
              <a:spcBef>
                <a:spcPts val="400"/>
              </a:spcBef>
              <a:spcAft>
                <a:spcPts val="0"/>
              </a:spcAft>
              <a:buSzPts val="1100"/>
              <a:buNone/>
              <a:defRPr/>
            </a:lvl2pPr>
            <a:lvl3pPr lvl="2" algn="l">
              <a:spcBef>
                <a:spcPts val="400"/>
              </a:spcBef>
              <a:spcAft>
                <a:spcPts val="0"/>
              </a:spcAft>
              <a:buSzPts val="1100"/>
              <a:buNone/>
              <a:defRPr/>
            </a:lvl3pPr>
            <a:lvl4pPr lvl="3" algn="l">
              <a:spcBef>
                <a:spcPts val="400"/>
              </a:spcBef>
              <a:spcAft>
                <a:spcPts val="0"/>
              </a:spcAft>
              <a:buSzPts val="1100"/>
              <a:buNone/>
              <a:defRPr/>
            </a:lvl4pPr>
            <a:lvl5pPr lvl="4" algn="l">
              <a:spcBef>
                <a:spcPts val="400"/>
              </a:spcBef>
              <a:spcAft>
                <a:spcPts val="0"/>
              </a:spcAft>
              <a:buSzPts val="1100"/>
              <a:buNone/>
              <a:defRPr/>
            </a:lvl5pPr>
            <a:lvl6pPr lvl="5" algn="l">
              <a:spcBef>
                <a:spcPts val="400"/>
              </a:spcBef>
              <a:spcAft>
                <a:spcPts val="0"/>
              </a:spcAft>
              <a:buSzPts val="1100"/>
              <a:buNone/>
              <a:defRPr/>
            </a:lvl6pPr>
            <a:lvl7pPr lvl="6" algn="l">
              <a:spcBef>
                <a:spcPts val="400"/>
              </a:spcBef>
              <a:spcAft>
                <a:spcPts val="0"/>
              </a:spcAft>
              <a:buSzPts val="1100"/>
              <a:buNone/>
              <a:defRPr/>
            </a:lvl7pPr>
            <a:lvl8pPr lvl="7" algn="l">
              <a:spcBef>
                <a:spcPts val="400"/>
              </a:spcBef>
              <a:spcAft>
                <a:spcPts val="0"/>
              </a:spcAft>
              <a:buSzPts val="1100"/>
              <a:buNone/>
              <a:defRPr/>
            </a:lvl8pPr>
            <a:lvl9pPr lvl="8" algn="l">
              <a:spcBef>
                <a:spcPts val="400"/>
              </a:spcBef>
              <a:spcAft>
                <a:spcPts val="0"/>
              </a:spcAft>
              <a:buSzPts val="1100"/>
              <a:buNone/>
              <a:defRPr/>
            </a:lvl9pPr>
          </a:lstStyle>
          <a:p>
            <a:endParaRPr/>
          </a:p>
        </p:txBody>
      </p:sp>
      <p:sp>
        <p:nvSpPr>
          <p:cNvPr id="72" name="Google Shape;72;p14"/>
          <p:cNvSpPr txBox="1">
            <a:spLocks noGrp="1"/>
          </p:cNvSpPr>
          <p:nvPr>
            <p:ph type="body" idx="1"/>
          </p:nvPr>
        </p:nvSpPr>
        <p:spPr>
          <a:xfrm>
            <a:off x="701675" y="1632347"/>
            <a:ext cx="3543300" cy="3026700"/>
          </a:xfrm>
          <a:prstGeom prst="rect">
            <a:avLst/>
          </a:prstGeom>
          <a:noFill/>
          <a:ln>
            <a:noFill/>
          </a:ln>
        </p:spPr>
        <p:txBody>
          <a:bodyPr spcFirstLastPara="1" wrap="square" lIns="68575" tIns="34275" rIns="68575" bIns="34275" anchor="t" anchorCtr="0">
            <a:noAutofit/>
          </a:bodyPr>
          <a:lstStyle>
            <a:lvl1pPr marL="457200" lvl="0" indent="-317500" algn="l">
              <a:spcBef>
                <a:spcPts val="700"/>
              </a:spcBef>
              <a:spcAft>
                <a:spcPts val="0"/>
              </a:spcAft>
              <a:buSzPts val="1400"/>
              <a:buChar char="•"/>
              <a:defRPr/>
            </a:lvl1pPr>
            <a:lvl2pPr marL="914400" lvl="1" indent="-317500" algn="l">
              <a:spcBef>
                <a:spcPts val="300"/>
              </a:spcBef>
              <a:spcAft>
                <a:spcPts val="0"/>
              </a:spcAft>
              <a:buSzPts val="1400"/>
              <a:buChar char="–"/>
              <a:defRPr/>
            </a:lvl2pPr>
            <a:lvl3pPr marL="1371600" lvl="2" indent="-317500" algn="l">
              <a:spcBef>
                <a:spcPts val="300"/>
              </a:spcBef>
              <a:spcAft>
                <a:spcPts val="0"/>
              </a:spcAft>
              <a:buSzPts val="1400"/>
              <a:buChar char="–"/>
              <a:defRPr/>
            </a:lvl3pPr>
            <a:lvl4pPr marL="1828800" lvl="3" indent="-317500" algn="l">
              <a:spcBef>
                <a:spcPts val="300"/>
              </a:spcBef>
              <a:spcAft>
                <a:spcPts val="0"/>
              </a:spcAft>
              <a:buSzPts val="1400"/>
              <a:buChar char="–"/>
              <a:defRPr/>
            </a:lvl4pPr>
            <a:lvl5pPr marL="2286000" lvl="4" indent="-228600" algn="l">
              <a:spcBef>
                <a:spcPts val="300"/>
              </a:spcBef>
              <a:spcAft>
                <a:spcPts val="0"/>
              </a:spcAft>
              <a:buSzPts val="1100"/>
              <a:buNone/>
              <a:defRPr/>
            </a:lvl5pPr>
            <a:lvl6pPr marL="2743200" lvl="5" indent="-228600" algn="l">
              <a:spcBef>
                <a:spcPts val="300"/>
              </a:spcBef>
              <a:spcAft>
                <a:spcPts val="0"/>
              </a:spcAft>
              <a:buSzPts val="1100"/>
              <a:buNone/>
              <a:defRPr/>
            </a:lvl6pPr>
            <a:lvl7pPr marL="3200400" lvl="6" indent="-228600" algn="l">
              <a:spcBef>
                <a:spcPts val="300"/>
              </a:spcBef>
              <a:spcAft>
                <a:spcPts val="0"/>
              </a:spcAft>
              <a:buSzPts val="1100"/>
              <a:buNone/>
              <a:defRPr/>
            </a:lvl7pPr>
            <a:lvl8pPr marL="3657600" lvl="7" indent="-228600" algn="l">
              <a:spcBef>
                <a:spcPts val="300"/>
              </a:spcBef>
              <a:spcAft>
                <a:spcPts val="0"/>
              </a:spcAft>
              <a:buSzPts val="1100"/>
              <a:buNone/>
              <a:defRPr/>
            </a:lvl8pPr>
            <a:lvl9pPr marL="4114800" lvl="8" indent="-228600" algn="l">
              <a:spcBef>
                <a:spcPts val="300"/>
              </a:spcBef>
              <a:spcAft>
                <a:spcPts val="0"/>
              </a:spcAft>
              <a:buSzPts val="1100"/>
              <a:buNone/>
              <a:defRPr/>
            </a:lvl9pPr>
          </a:lstStyle>
          <a:p>
            <a:endParaRPr/>
          </a:p>
        </p:txBody>
      </p:sp>
      <p:sp>
        <p:nvSpPr>
          <p:cNvPr id="73" name="Google Shape;73;p14"/>
          <p:cNvSpPr txBox="1">
            <a:spLocks noGrp="1"/>
          </p:cNvSpPr>
          <p:nvPr>
            <p:ph type="body" idx="2"/>
          </p:nvPr>
        </p:nvSpPr>
        <p:spPr>
          <a:xfrm>
            <a:off x="4397375" y="1632347"/>
            <a:ext cx="3543300" cy="3026700"/>
          </a:xfrm>
          <a:prstGeom prst="rect">
            <a:avLst/>
          </a:prstGeom>
          <a:noFill/>
          <a:ln>
            <a:noFill/>
          </a:ln>
        </p:spPr>
        <p:txBody>
          <a:bodyPr spcFirstLastPara="1" wrap="square" lIns="68575" tIns="34275" rIns="68575" bIns="34275" anchor="t" anchorCtr="0">
            <a:noAutofit/>
          </a:bodyPr>
          <a:lstStyle>
            <a:lvl1pPr marL="457200" lvl="0" indent="-317500" algn="l">
              <a:spcBef>
                <a:spcPts val="700"/>
              </a:spcBef>
              <a:spcAft>
                <a:spcPts val="0"/>
              </a:spcAft>
              <a:buSzPts val="1400"/>
              <a:buChar char="•"/>
              <a:defRPr/>
            </a:lvl1pPr>
            <a:lvl2pPr marL="914400" lvl="1" indent="-317500" algn="l">
              <a:spcBef>
                <a:spcPts val="300"/>
              </a:spcBef>
              <a:spcAft>
                <a:spcPts val="0"/>
              </a:spcAft>
              <a:buSzPts val="1400"/>
              <a:buChar char="–"/>
              <a:defRPr/>
            </a:lvl2pPr>
            <a:lvl3pPr marL="1371600" lvl="2" indent="-317500" algn="l">
              <a:spcBef>
                <a:spcPts val="300"/>
              </a:spcBef>
              <a:spcAft>
                <a:spcPts val="0"/>
              </a:spcAft>
              <a:buSzPts val="1400"/>
              <a:buChar char="–"/>
              <a:defRPr/>
            </a:lvl3pPr>
            <a:lvl4pPr marL="1828800" lvl="3" indent="-317500" algn="l">
              <a:spcBef>
                <a:spcPts val="300"/>
              </a:spcBef>
              <a:spcAft>
                <a:spcPts val="0"/>
              </a:spcAft>
              <a:buSzPts val="1400"/>
              <a:buChar char="–"/>
              <a:defRPr/>
            </a:lvl4pPr>
            <a:lvl5pPr marL="2286000" lvl="4" indent="-228600" algn="l">
              <a:spcBef>
                <a:spcPts val="300"/>
              </a:spcBef>
              <a:spcAft>
                <a:spcPts val="0"/>
              </a:spcAft>
              <a:buSzPts val="1100"/>
              <a:buNone/>
              <a:defRPr/>
            </a:lvl5pPr>
            <a:lvl6pPr marL="2743200" lvl="5" indent="-228600" algn="l">
              <a:spcBef>
                <a:spcPts val="300"/>
              </a:spcBef>
              <a:spcAft>
                <a:spcPts val="0"/>
              </a:spcAft>
              <a:buSzPts val="1100"/>
              <a:buNone/>
              <a:defRPr/>
            </a:lvl6pPr>
            <a:lvl7pPr marL="3200400" lvl="6" indent="-228600" algn="l">
              <a:spcBef>
                <a:spcPts val="300"/>
              </a:spcBef>
              <a:spcAft>
                <a:spcPts val="0"/>
              </a:spcAft>
              <a:buSzPts val="1100"/>
              <a:buNone/>
              <a:defRPr/>
            </a:lvl7pPr>
            <a:lvl8pPr marL="3657600" lvl="7" indent="-228600" algn="l">
              <a:spcBef>
                <a:spcPts val="300"/>
              </a:spcBef>
              <a:spcAft>
                <a:spcPts val="0"/>
              </a:spcAft>
              <a:buSzPts val="1100"/>
              <a:buNone/>
              <a:defRPr/>
            </a:lvl8pPr>
            <a:lvl9pPr marL="4114800" lvl="8" indent="-228600" algn="l">
              <a:spcBef>
                <a:spcPts val="300"/>
              </a:spcBef>
              <a:spcAft>
                <a:spcPts val="0"/>
              </a:spcAft>
              <a:buSzPts val="1100"/>
              <a:buNone/>
              <a:defRPr/>
            </a:lvl9pPr>
          </a:lstStyle>
          <a:p>
            <a:endParaRPr/>
          </a:p>
        </p:txBody>
      </p:sp>
      <p:cxnSp>
        <p:nvCxnSpPr>
          <p:cNvPr id="74" name="Google Shape;74;p14"/>
          <p:cNvCxnSpPr/>
          <p:nvPr/>
        </p:nvCxnSpPr>
        <p:spPr>
          <a:xfrm>
            <a:off x="457200" y="4686300"/>
            <a:ext cx="6324600" cy="0"/>
          </a:xfrm>
          <a:prstGeom prst="straightConnector1">
            <a:avLst/>
          </a:prstGeom>
          <a:noFill/>
          <a:ln w="25400" cap="flat" cmpd="sng">
            <a:solidFill>
              <a:srgbClr val="002060"/>
            </a:solidFill>
            <a:prstDash val="solid"/>
            <a:round/>
            <a:headEnd type="none" w="med" len="med"/>
            <a:tailEnd type="none" w="med" len="med"/>
          </a:ln>
        </p:spPr>
      </p:cxnSp>
      <p:pic>
        <p:nvPicPr>
          <p:cNvPr id="75" name="Google Shape;75;p14"/>
          <p:cNvPicPr preferRelativeResize="0"/>
          <p:nvPr/>
        </p:nvPicPr>
        <p:blipFill rotWithShape="1">
          <a:blip r:embed="rId2">
            <a:alphaModFix/>
          </a:blip>
          <a:srcRect/>
          <a:stretch/>
        </p:blipFill>
        <p:spPr>
          <a:xfrm>
            <a:off x="6843492" y="4524575"/>
            <a:ext cx="1843308" cy="320072"/>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6"/>
        <p:cNvGrpSpPr/>
        <p:nvPr/>
      </p:nvGrpSpPr>
      <p:grpSpPr>
        <a:xfrm>
          <a:off x="0" y="0"/>
          <a:ext cx="0" cy="0"/>
          <a:chOff x="0" y="0"/>
          <a:chExt cx="0" cy="0"/>
        </a:xfrm>
      </p:grpSpPr>
      <p:sp>
        <p:nvSpPr>
          <p:cNvPr id="77" name="Google Shape;77;p15"/>
          <p:cNvSpPr txBox="1">
            <a:spLocks noGrp="1"/>
          </p:cNvSpPr>
          <p:nvPr>
            <p:ph type="ctrTitle"/>
          </p:nvPr>
        </p:nvSpPr>
        <p:spPr>
          <a:xfrm>
            <a:off x="311708" y="744575"/>
            <a:ext cx="8520600" cy="2052600"/>
          </a:xfrm>
          <a:prstGeom prst="rect">
            <a:avLst/>
          </a:prstGeom>
        </p:spPr>
        <p:txBody>
          <a:bodyPr spcFirstLastPara="1" wrap="square" lIns="68575" tIns="34275" rIns="68575" bIns="34275" anchor="b" anchorCtr="0">
            <a:noAutofit/>
          </a:bodyPr>
          <a:lstStyle>
            <a:lvl1pPr lvl="0" algn="ctr" rtl="0">
              <a:spcBef>
                <a:spcPts val="600"/>
              </a:spcBef>
              <a:spcAft>
                <a:spcPts val="0"/>
              </a:spcAft>
              <a:buSzPts val="5200"/>
              <a:buNone/>
              <a:defRPr sz="5200"/>
            </a:lvl1pPr>
            <a:lvl2pPr lvl="1" algn="ctr" rtl="0">
              <a:spcBef>
                <a:spcPts val="600"/>
              </a:spcBef>
              <a:spcAft>
                <a:spcPts val="0"/>
              </a:spcAft>
              <a:buSzPts val="5200"/>
              <a:buNone/>
              <a:defRPr sz="5200"/>
            </a:lvl2pPr>
            <a:lvl3pPr lvl="2" algn="ctr" rtl="0">
              <a:spcBef>
                <a:spcPts val="600"/>
              </a:spcBef>
              <a:spcAft>
                <a:spcPts val="0"/>
              </a:spcAft>
              <a:buSzPts val="5200"/>
              <a:buNone/>
              <a:defRPr sz="5200"/>
            </a:lvl3pPr>
            <a:lvl4pPr lvl="3" algn="ctr" rtl="0">
              <a:spcBef>
                <a:spcPts val="600"/>
              </a:spcBef>
              <a:spcAft>
                <a:spcPts val="0"/>
              </a:spcAft>
              <a:buSzPts val="5200"/>
              <a:buNone/>
              <a:defRPr sz="5200"/>
            </a:lvl4pPr>
            <a:lvl5pPr lvl="4" algn="ctr" rtl="0">
              <a:spcBef>
                <a:spcPts val="600"/>
              </a:spcBef>
              <a:spcAft>
                <a:spcPts val="0"/>
              </a:spcAft>
              <a:buSzPts val="5200"/>
              <a:buNone/>
              <a:defRPr sz="5200"/>
            </a:lvl5pPr>
            <a:lvl6pPr lvl="5" algn="ctr" rtl="0">
              <a:spcBef>
                <a:spcPts val="600"/>
              </a:spcBef>
              <a:spcAft>
                <a:spcPts val="0"/>
              </a:spcAft>
              <a:buSzPts val="5200"/>
              <a:buNone/>
              <a:defRPr sz="5200"/>
            </a:lvl6pPr>
            <a:lvl7pPr lvl="6" algn="ctr" rtl="0">
              <a:spcBef>
                <a:spcPts val="600"/>
              </a:spcBef>
              <a:spcAft>
                <a:spcPts val="0"/>
              </a:spcAft>
              <a:buSzPts val="5200"/>
              <a:buNone/>
              <a:defRPr sz="5200"/>
            </a:lvl7pPr>
            <a:lvl8pPr lvl="7" algn="ctr" rtl="0">
              <a:spcBef>
                <a:spcPts val="600"/>
              </a:spcBef>
              <a:spcAft>
                <a:spcPts val="0"/>
              </a:spcAft>
              <a:buSzPts val="5200"/>
              <a:buNone/>
              <a:defRPr sz="5200"/>
            </a:lvl8pPr>
            <a:lvl9pPr lvl="8" algn="ctr" rtl="0">
              <a:spcBef>
                <a:spcPts val="600"/>
              </a:spcBef>
              <a:spcAft>
                <a:spcPts val="0"/>
              </a:spcAft>
              <a:buSzPts val="5200"/>
              <a:buNone/>
              <a:defRPr sz="5200"/>
            </a:lvl9pPr>
          </a:lstStyle>
          <a:p>
            <a:endParaRPr/>
          </a:p>
        </p:txBody>
      </p:sp>
      <p:sp>
        <p:nvSpPr>
          <p:cNvPr id="78" name="Google Shape;78;p15"/>
          <p:cNvSpPr txBox="1">
            <a:spLocks noGrp="1"/>
          </p:cNvSpPr>
          <p:nvPr>
            <p:ph type="subTitle" idx="1"/>
          </p:nvPr>
        </p:nvSpPr>
        <p:spPr>
          <a:xfrm>
            <a:off x="311700" y="2834125"/>
            <a:ext cx="8520600" cy="792600"/>
          </a:xfrm>
          <a:prstGeom prst="rect">
            <a:avLst/>
          </a:prstGeom>
        </p:spPr>
        <p:txBody>
          <a:bodyPr spcFirstLastPara="1" wrap="square" lIns="68575" tIns="34275" rIns="68575" bIns="34275" anchor="t" anchorCtr="0">
            <a:noAutofit/>
          </a:bodyPr>
          <a:lstStyle>
            <a:lvl1pPr lvl="0" algn="ctr" rtl="0">
              <a:lnSpc>
                <a:spcPct val="100000"/>
              </a:lnSpc>
              <a:spcBef>
                <a:spcPts val="800"/>
              </a:spcBef>
              <a:spcAft>
                <a:spcPts val="0"/>
              </a:spcAft>
              <a:buSzPts val="2800"/>
              <a:buNone/>
              <a:defRPr sz="2800"/>
            </a:lvl1pPr>
            <a:lvl2pPr lvl="1" algn="ctr" rtl="0">
              <a:lnSpc>
                <a:spcPct val="100000"/>
              </a:lnSpc>
              <a:spcBef>
                <a:spcPts val="300"/>
              </a:spcBef>
              <a:spcAft>
                <a:spcPts val="0"/>
              </a:spcAft>
              <a:buSzPts val="2800"/>
              <a:buNone/>
              <a:defRPr sz="2800"/>
            </a:lvl2pPr>
            <a:lvl3pPr lvl="2" algn="ctr" rtl="0">
              <a:lnSpc>
                <a:spcPct val="100000"/>
              </a:lnSpc>
              <a:spcBef>
                <a:spcPts val="300"/>
              </a:spcBef>
              <a:spcAft>
                <a:spcPts val="0"/>
              </a:spcAft>
              <a:buSzPts val="2800"/>
              <a:buNone/>
              <a:defRPr sz="2800"/>
            </a:lvl3pPr>
            <a:lvl4pPr lvl="3" algn="ctr" rtl="0">
              <a:lnSpc>
                <a:spcPct val="100000"/>
              </a:lnSpc>
              <a:spcBef>
                <a:spcPts val="300"/>
              </a:spcBef>
              <a:spcAft>
                <a:spcPts val="0"/>
              </a:spcAft>
              <a:buSzPts val="2800"/>
              <a:buNone/>
              <a:defRPr sz="2800"/>
            </a:lvl4pPr>
            <a:lvl5pPr lvl="4" algn="ctr" rtl="0">
              <a:lnSpc>
                <a:spcPct val="100000"/>
              </a:lnSpc>
              <a:spcBef>
                <a:spcPts val="400"/>
              </a:spcBef>
              <a:spcAft>
                <a:spcPts val="0"/>
              </a:spcAft>
              <a:buSzPts val="2800"/>
              <a:buNone/>
              <a:defRPr sz="2800"/>
            </a:lvl5pPr>
            <a:lvl6pPr lvl="5" algn="ctr" rtl="0">
              <a:lnSpc>
                <a:spcPct val="100000"/>
              </a:lnSpc>
              <a:spcBef>
                <a:spcPts val="400"/>
              </a:spcBef>
              <a:spcAft>
                <a:spcPts val="0"/>
              </a:spcAft>
              <a:buSzPts val="2800"/>
              <a:buNone/>
              <a:defRPr sz="2800"/>
            </a:lvl6pPr>
            <a:lvl7pPr lvl="6" algn="ctr" rtl="0">
              <a:lnSpc>
                <a:spcPct val="100000"/>
              </a:lnSpc>
              <a:spcBef>
                <a:spcPts val="400"/>
              </a:spcBef>
              <a:spcAft>
                <a:spcPts val="0"/>
              </a:spcAft>
              <a:buSzPts val="2800"/>
              <a:buNone/>
              <a:defRPr sz="2800"/>
            </a:lvl7pPr>
            <a:lvl8pPr lvl="7" algn="ctr" rtl="0">
              <a:lnSpc>
                <a:spcPct val="100000"/>
              </a:lnSpc>
              <a:spcBef>
                <a:spcPts val="400"/>
              </a:spcBef>
              <a:spcAft>
                <a:spcPts val="0"/>
              </a:spcAft>
              <a:buSzPts val="2800"/>
              <a:buNone/>
              <a:defRPr sz="2800"/>
            </a:lvl8pPr>
            <a:lvl9pPr lvl="8" algn="ctr" rtl="0">
              <a:lnSpc>
                <a:spcPct val="100000"/>
              </a:lnSpc>
              <a:spcBef>
                <a:spcPts val="400"/>
              </a:spcBef>
              <a:spcAft>
                <a:spcPts val="0"/>
              </a:spcAft>
              <a:buSzPts val="2800"/>
              <a:buNone/>
              <a:defRPr sz="2800"/>
            </a:lvl9pPr>
          </a:lstStyle>
          <a:p>
            <a:endParaRPr/>
          </a:p>
        </p:txBody>
      </p:sp>
      <p:sp>
        <p:nvSpPr>
          <p:cNvPr id="79" name="Google Shape;79;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11700" y="445025"/>
            <a:ext cx="8520600" cy="572700"/>
          </a:xfrm>
          <a:prstGeom prst="rect">
            <a:avLst/>
          </a:prstGeom>
        </p:spPr>
        <p:txBody>
          <a:bodyPr spcFirstLastPara="1" wrap="square" lIns="68575" tIns="34275" rIns="68575" bIns="34275" anchor="b" anchorCtr="0">
            <a:noAutofit/>
          </a:bodyPr>
          <a:lstStyle>
            <a:lvl1pPr lvl="0" rtl="0">
              <a:spcBef>
                <a:spcPts val="600"/>
              </a:spcBef>
              <a:spcAft>
                <a:spcPts val="0"/>
              </a:spcAft>
              <a:buSzPts val="1100"/>
              <a:buNone/>
              <a:defRPr/>
            </a:lvl1pPr>
            <a:lvl2pPr lvl="1" rtl="0">
              <a:spcBef>
                <a:spcPts val="600"/>
              </a:spcBef>
              <a:spcAft>
                <a:spcPts val="0"/>
              </a:spcAft>
              <a:buSzPts val="1100"/>
              <a:buNone/>
              <a:defRPr/>
            </a:lvl2pPr>
            <a:lvl3pPr lvl="2" rtl="0">
              <a:spcBef>
                <a:spcPts val="600"/>
              </a:spcBef>
              <a:spcAft>
                <a:spcPts val="0"/>
              </a:spcAft>
              <a:buSzPts val="1100"/>
              <a:buNone/>
              <a:defRPr/>
            </a:lvl3pPr>
            <a:lvl4pPr lvl="3" rtl="0">
              <a:spcBef>
                <a:spcPts val="600"/>
              </a:spcBef>
              <a:spcAft>
                <a:spcPts val="0"/>
              </a:spcAft>
              <a:buSzPts val="1100"/>
              <a:buNone/>
              <a:defRPr/>
            </a:lvl4pPr>
            <a:lvl5pPr lvl="4" rtl="0">
              <a:spcBef>
                <a:spcPts val="600"/>
              </a:spcBef>
              <a:spcAft>
                <a:spcPts val="0"/>
              </a:spcAft>
              <a:buSzPts val="1100"/>
              <a:buNone/>
              <a:defRPr/>
            </a:lvl5pPr>
            <a:lvl6pPr lvl="5" rtl="0">
              <a:spcBef>
                <a:spcPts val="600"/>
              </a:spcBef>
              <a:spcAft>
                <a:spcPts val="0"/>
              </a:spcAft>
              <a:buSzPts val="1100"/>
              <a:buNone/>
              <a:defRPr/>
            </a:lvl6pPr>
            <a:lvl7pPr lvl="6" rtl="0">
              <a:spcBef>
                <a:spcPts val="600"/>
              </a:spcBef>
              <a:spcAft>
                <a:spcPts val="0"/>
              </a:spcAft>
              <a:buSzPts val="1100"/>
              <a:buNone/>
              <a:defRPr/>
            </a:lvl7pPr>
            <a:lvl8pPr lvl="7" rtl="0">
              <a:spcBef>
                <a:spcPts val="600"/>
              </a:spcBef>
              <a:spcAft>
                <a:spcPts val="0"/>
              </a:spcAft>
              <a:buSzPts val="1100"/>
              <a:buNone/>
              <a:defRPr/>
            </a:lvl8pPr>
            <a:lvl9pPr lvl="8" rtl="0">
              <a:spcBef>
                <a:spcPts val="600"/>
              </a:spcBef>
              <a:spcAft>
                <a:spcPts val="0"/>
              </a:spcAft>
              <a:buSzPts val="1100"/>
              <a:buNone/>
              <a:defRPr/>
            </a:lvl9pPr>
          </a:lstStyle>
          <a:p>
            <a:endParaRPr/>
          </a:p>
        </p:txBody>
      </p:sp>
      <p:sp>
        <p:nvSpPr>
          <p:cNvPr id="82" name="Google Shape;82;p16"/>
          <p:cNvSpPr txBox="1">
            <a:spLocks noGrp="1"/>
          </p:cNvSpPr>
          <p:nvPr>
            <p:ph type="body" idx="1"/>
          </p:nvPr>
        </p:nvSpPr>
        <p:spPr>
          <a:xfrm>
            <a:off x="311700" y="1152475"/>
            <a:ext cx="8520600" cy="3416400"/>
          </a:xfrm>
          <a:prstGeom prst="rect">
            <a:avLst/>
          </a:prstGeom>
        </p:spPr>
        <p:txBody>
          <a:bodyPr spcFirstLastPara="1" wrap="square" lIns="68575" tIns="34275" rIns="68575" bIns="34275" anchor="t" anchorCtr="0">
            <a:noAutofit/>
          </a:bodyPr>
          <a:lstStyle>
            <a:lvl1pPr marL="457200" lvl="0" indent="-336550" rtl="0">
              <a:spcBef>
                <a:spcPts val="800"/>
              </a:spcBef>
              <a:spcAft>
                <a:spcPts val="0"/>
              </a:spcAft>
              <a:buSzPts val="1700"/>
              <a:buChar char="•"/>
              <a:defRPr/>
            </a:lvl1pPr>
            <a:lvl2pPr marL="914400" lvl="1" indent="-317500" rtl="0">
              <a:spcBef>
                <a:spcPts val="300"/>
              </a:spcBef>
              <a:spcAft>
                <a:spcPts val="0"/>
              </a:spcAft>
              <a:buSzPts val="1400"/>
              <a:buChar char="–"/>
              <a:defRPr/>
            </a:lvl2pPr>
            <a:lvl3pPr marL="1371600" lvl="2" indent="-317500" rtl="0">
              <a:spcBef>
                <a:spcPts val="300"/>
              </a:spcBef>
              <a:spcAft>
                <a:spcPts val="0"/>
              </a:spcAft>
              <a:buSzPts val="1400"/>
              <a:buChar char="–"/>
              <a:defRPr/>
            </a:lvl3pPr>
            <a:lvl4pPr marL="1828800" lvl="3" indent="-317500" rtl="0">
              <a:spcBef>
                <a:spcPts val="300"/>
              </a:spcBef>
              <a:spcAft>
                <a:spcPts val="0"/>
              </a:spcAft>
              <a:buSzPts val="1400"/>
              <a:buChar char="–"/>
              <a:defRPr/>
            </a:lvl4pPr>
            <a:lvl5pPr marL="2286000" lvl="4" indent="-228600" rtl="0">
              <a:spcBef>
                <a:spcPts val="400"/>
              </a:spcBef>
              <a:spcAft>
                <a:spcPts val="0"/>
              </a:spcAft>
              <a:buSzPts val="1100"/>
              <a:buNone/>
              <a:defRPr/>
            </a:lvl5pPr>
            <a:lvl6pPr marL="2743200" lvl="5" indent="-228600" rtl="0">
              <a:spcBef>
                <a:spcPts val="400"/>
              </a:spcBef>
              <a:spcAft>
                <a:spcPts val="0"/>
              </a:spcAft>
              <a:buSzPts val="1100"/>
              <a:buNone/>
              <a:defRPr/>
            </a:lvl6pPr>
            <a:lvl7pPr marL="3200400" lvl="6" indent="-228600" rtl="0">
              <a:spcBef>
                <a:spcPts val="400"/>
              </a:spcBef>
              <a:spcAft>
                <a:spcPts val="0"/>
              </a:spcAft>
              <a:buSzPts val="1100"/>
              <a:buNone/>
              <a:defRPr/>
            </a:lvl7pPr>
            <a:lvl8pPr marL="3657600" lvl="7" indent="-228600" rtl="0">
              <a:spcBef>
                <a:spcPts val="400"/>
              </a:spcBef>
              <a:spcAft>
                <a:spcPts val="0"/>
              </a:spcAft>
              <a:buSzPts val="1100"/>
              <a:buNone/>
              <a:defRPr/>
            </a:lvl8pPr>
            <a:lvl9pPr marL="4114800" lvl="8" indent="-228600" rtl="0">
              <a:spcBef>
                <a:spcPts val="400"/>
              </a:spcBef>
              <a:spcAft>
                <a:spcPts val="0"/>
              </a:spcAft>
              <a:buSzPts val="1100"/>
              <a:buNone/>
              <a:defRPr/>
            </a:lvl9pPr>
          </a:lstStyle>
          <a:p>
            <a:endParaRPr/>
          </a:p>
        </p:txBody>
      </p:sp>
      <p:sp>
        <p:nvSpPr>
          <p:cNvPr id="83" name="Google Shape;83;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445025"/>
            <a:ext cx="8520600" cy="572700"/>
          </a:xfrm>
          <a:prstGeom prst="rect">
            <a:avLst/>
          </a:prstGeom>
        </p:spPr>
        <p:txBody>
          <a:bodyPr spcFirstLastPara="1" wrap="square" lIns="68575" tIns="34275" rIns="68575" bIns="34275" anchor="b" anchorCtr="0">
            <a:noAutofit/>
          </a:bodyPr>
          <a:lstStyle>
            <a:lvl1pPr lvl="0" rtl="0">
              <a:spcBef>
                <a:spcPts val="600"/>
              </a:spcBef>
              <a:spcAft>
                <a:spcPts val="0"/>
              </a:spcAft>
              <a:buSzPts val="1100"/>
              <a:buNone/>
              <a:defRPr/>
            </a:lvl1pPr>
            <a:lvl2pPr lvl="1" rtl="0">
              <a:spcBef>
                <a:spcPts val="600"/>
              </a:spcBef>
              <a:spcAft>
                <a:spcPts val="0"/>
              </a:spcAft>
              <a:buSzPts val="1100"/>
              <a:buNone/>
              <a:defRPr/>
            </a:lvl2pPr>
            <a:lvl3pPr lvl="2" rtl="0">
              <a:spcBef>
                <a:spcPts val="600"/>
              </a:spcBef>
              <a:spcAft>
                <a:spcPts val="0"/>
              </a:spcAft>
              <a:buSzPts val="1100"/>
              <a:buNone/>
              <a:defRPr/>
            </a:lvl3pPr>
            <a:lvl4pPr lvl="3" rtl="0">
              <a:spcBef>
                <a:spcPts val="600"/>
              </a:spcBef>
              <a:spcAft>
                <a:spcPts val="0"/>
              </a:spcAft>
              <a:buSzPts val="1100"/>
              <a:buNone/>
              <a:defRPr/>
            </a:lvl4pPr>
            <a:lvl5pPr lvl="4" rtl="0">
              <a:spcBef>
                <a:spcPts val="600"/>
              </a:spcBef>
              <a:spcAft>
                <a:spcPts val="0"/>
              </a:spcAft>
              <a:buSzPts val="1100"/>
              <a:buNone/>
              <a:defRPr/>
            </a:lvl5pPr>
            <a:lvl6pPr lvl="5" rtl="0">
              <a:spcBef>
                <a:spcPts val="600"/>
              </a:spcBef>
              <a:spcAft>
                <a:spcPts val="0"/>
              </a:spcAft>
              <a:buSzPts val="1100"/>
              <a:buNone/>
              <a:defRPr/>
            </a:lvl6pPr>
            <a:lvl7pPr lvl="6" rtl="0">
              <a:spcBef>
                <a:spcPts val="600"/>
              </a:spcBef>
              <a:spcAft>
                <a:spcPts val="0"/>
              </a:spcAft>
              <a:buSzPts val="1100"/>
              <a:buNone/>
              <a:defRPr/>
            </a:lvl7pPr>
            <a:lvl8pPr lvl="7" rtl="0">
              <a:spcBef>
                <a:spcPts val="600"/>
              </a:spcBef>
              <a:spcAft>
                <a:spcPts val="0"/>
              </a:spcAft>
              <a:buSzPts val="1100"/>
              <a:buNone/>
              <a:defRPr/>
            </a:lvl8pPr>
            <a:lvl9pPr lvl="8" rtl="0">
              <a:spcBef>
                <a:spcPts val="600"/>
              </a:spcBef>
              <a:spcAft>
                <a:spcPts val="0"/>
              </a:spcAft>
              <a:buSzPts val="1100"/>
              <a:buNone/>
              <a:defRPr/>
            </a:lvl9pPr>
          </a:lstStyle>
          <a:p>
            <a:endParaRPr/>
          </a:p>
        </p:txBody>
      </p:sp>
      <p:sp>
        <p:nvSpPr>
          <p:cNvPr id="86" name="Google Shape;86;p17"/>
          <p:cNvSpPr txBox="1">
            <a:spLocks noGrp="1"/>
          </p:cNvSpPr>
          <p:nvPr>
            <p:ph type="body" idx="1"/>
          </p:nvPr>
        </p:nvSpPr>
        <p:spPr>
          <a:xfrm>
            <a:off x="311700" y="1152475"/>
            <a:ext cx="3999900" cy="3416400"/>
          </a:xfrm>
          <a:prstGeom prst="rect">
            <a:avLst/>
          </a:prstGeom>
        </p:spPr>
        <p:txBody>
          <a:bodyPr spcFirstLastPara="1" wrap="square" lIns="68575" tIns="34275" rIns="68575" bIns="34275" anchor="t" anchorCtr="0">
            <a:noAutofit/>
          </a:bodyPr>
          <a:lstStyle>
            <a:lvl1pPr marL="457200" lvl="0" indent="-317500" rtl="0">
              <a:spcBef>
                <a:spcPts val="800"/>
              </a:spcBef>
              <a:spcAft>
                <a:spcPts val="0"/>
              </a:spcAft>
              <a:buSzPts val="1400"/>
              <a:buChar char="•"/>
              <a:defRPr sz="1400"/>
            </a:lvl1pPr>
            <a:lvl2pPr marL="914400" lvl="1" indent="-304800" rtl="0">
              <a:spcBef>
                <a:spcPts val="300"/>
              </a:spcBef>
              <a:spcAft>
                <a:spcPts val="0"/>
              </a:spcAft>
              <a:buSzPts val="1200"/>
              <a:buChar char="–"/>
              <a:defRPr sz="1200"/>
            </a:lvl2pPr>
            <a:lvl3pPr marL="1371600" lvl="2" indent="-304800" rtl="0">
              <a:spcBef>
                <a:spcPts val="300"/>
              </a:spcBef>
              <a:spcAft>
                <a:spcPts val="0"/>
              </a:spcAft>
              <a:buSzPts val="1200"/>
              <a:buChar char="–"/>
              <a:defRPr sz="1200"/>
            </a:lvl3pPr>
            <a:lvl4pPr marL="1828800" lvl="3" indent="-304800" rtl="0">
              <a:spcBef>
                <a:spcPts val="300"/>
              </a:spcBef>
              <a:spcAft>
                <a:spcPts val="0"/>
              </a:spcAft>
              <a:buSzPts val="1200"/>
              <a:buChar char="–"/>
              <a:defRPr sz="1200"/>
            </a:lvl4pPr>
            <a:lvl5pPr marL="2286000" lvl="4" indent="-228600" rtl="0">
              <a:spcBef>
                <a:spcPts val="400"/>
              </a:spcBef>
              <a:spcAft>
                <a:spcPts val="0"/>
              </a:spcAft>
              <a:buSzPts val="1200"/>
              <a:buNone/>
              <a:defRPr sz="1200"/>
            </a:lvl5pPr>
            <a:lvl6pPr marL="2743200" lvl="5" indent="-228600" rtl="0">
              <a:spcBef>
                <a:spcPts val="400"/>
              </a:spcBef>
              <a:spcAft>
                <a:spcPts val="0"/>
              </a:spcAft>
              <a:buSzPts val="1200"/>
              <a:buNone/>
              <a:defRPr sz="1200"/>
            </a:lvl6pPr>
            <a:lvl7pPr marL="3200400" lvl="6" indent="-228600" rtl="0">
              <a:spcBef>
                <a:spcPts val="400"/>
              </a:spcBef>
              <a:spcAft>
                <a:spcPts val="0"/>
              </a:spcAft>
              <a:buSzPts val="1200"/>
              <a:buNone/>
              <a:defRPr sz="1200"/>
            </a:lvl7pPr>
            <a:lvl8pPr marL="3657600" lvl="7" indent="-228600" rtl="0">
              <a:spcBef>
                <a:spcPts val="400"/>
              </a:spcBef>
              <a:spcAft>
                <a:spcPts val="0"/>
              </a:spcAft>
              <a:buSzPts val="1200"/>
              <a:buNone/>
              <a:defRPr sz="1200"/>
            </a:lvl8pPr>
            <a:lvl9pPr marL="4114800" lvl="8" indent="-228600" rtl="0">
              <a:spcBef>
                <a:spcPts val="400"/>
              </a:spcBef>
              <a:spcAft>
                <a:spcPts val="0"/>
              </a:spcAft>
              <a:buSzPts val="1200"/>
              <a:buNone/>
              <a:defRPr sz="1200"/>
            </a:lvl9pPr>
          </a:lstStyle>
          <a:p>
            <a:endParaRPr/>
          </a:p>
        </p:txBody>
      </p:sp>
      <p:sp>
        <p:nvSpPr>
          <p:cNvPr id="87" name="Google Shape;87;p17"/>
          <p:cNvSpPr txBox="1">
            <a:spLocks noGrp="1"/>
          </p:cNvSpPr>
          <p:nvPr>
            <p:ph type="body" idx="2"/>
          </p:nvPr>
        </p:nvSpPr>
        <p:spPr>
          <a:xfrm>
            <a:off x="4832400" y="1152475"/>
            <a:ext cx="3999900" cy="3416400"/>
          </a:xfrm>
          <a:prstGeom prst="rect">
            <a:avLst/>
          </a:prstGeom>
        </p:spPr>
        <p:txBody>
          <a:bodyPr spcFirstLastPara="1" wrap="square" lIns="68575" tIns="34275" rIns="68575" bIns="34275" anchor="t" anchorCtr="0">
            <a:noAutofit/>
          </a:bodyPr>
          <a:lstStyle>
            <a:lvl1pPr marL="457200" lvl="0" indent="-317500" rtl="0">
              <a:spcBef>
                <a:spcPts val="800"/>
              </a:spcBef>
              <a:spcAft>
                <a:spcPts val="0"/>
              </a:spcAft>
              <a:buSzPts val="1400"/>
              <a:buChar char="•"/>
              <a:defRPr sz="1400"/>
            </a:lvl1pPr>
            <a:lvl2pPr marL="914400" lvl="1" indent="-304800" rtl="0">
              <a:spcBef>
                <a:spcPts val="300"/>
              </a:spcBef>
              <a:spcAft>
                <a:spcPts val="0"/>
              </a:spcAft>
              <a:buSzPts val="1200"/>
              <a:buChar char="–"/>
              <a:defRPr sz="1200"/>
            </a:lvl2pPr>
            <a:lvl3pPr marL="1371600" lvl="2" indent="-304800" rtl="0">
              <a:spcBef>
                <a:spcPts val="300"/>
              </a:spcBef>
              <a:spcAft>
                <a:spcPts val="0"/>
              </a:spcAft>
              <a:buSzPts val="1200"/>
              <a:buChar char="–"/>
              <a:defRPr sz="1200"/>
            </a:lvl3pPr>
            <a:lvl4pPr marL="1828800" lvl="3" indent="-304800" rtl="0">
              <a:spcBef>
                <a:spcPts val="300"/>
              </a:spcBef>
              <a:spcAft>
                <a:spcPts val="0"/>
              </a:spcAft>
              <a:buSzPts val="1200"/>
              <a:buChar char="–"/>
              <a:defRPr sz="1200"/>
            </a:lvl4pPr>
            <a:lvl5pPr marL="2286000" lvl="4" indent="-228600" rtl="0">
              <a:spcBef>
                <a:spcPts val="400"/>
              </a:spcBef>
              <a:spcAft>
                <a:spcPts val="0"/>
              </a:spcAft>
              <a:buSzPts val="1200"/>
              <a:buNone/>
              <a:defRPr sz="1200"/>
            </a:lvl5pPr>
            <a:lvl6pPr marL="2743200" lvl="5" indent="-228600" rtl="0">
              <a:spcBef>
                <a:spcPts val="400"/>
              </a:spcBef>
              <a:spcAft>
                <a:spcPts val="0"/>
              </a:spcAft>
              <a:buSzPts val="1200"/>
              <a:buNone/>
              <a:defRPr sz="1200"/>
            </a:lvl6pPr>
            <a:lvl7pPr marL="3200400" lvl="6" indent="-228600" rtl="0">
              <a:spcBef>
                <a:spcPts val="400"/>
              </a:spcBef>
              <a:spcAft>
                <a:spcPts val="0"/>
              </a:spcAft>
              <a:buSzPts val="1200"/>
              <a:buNone/>
              <a:defRPr sz="1200"/>
            </a:lvl7pPr>
            <a:lvl8pPr marL="3657600" lvl="7" indent="-228600" rtl="0">
              <a:spcBef>
                <a:spcPts val="400"/>
              </a:spcBef>
              <a:spcAft>
                <a:spcPts val="0"/>
              </a:spcAft>
              <a:buSzPts val="1200"/>
              <a:buNone/>
              <a:defRPr sz="1200"/>
            </a:lvl8pPr>
            <a:lvl9pPr marL="4114800" lvl="8" indent="-228600" rtl="0">
              <a:spcBef>
                <a:spcPts val="400"/>
              </a:spcBef>
              <a:spcAft>
                <a:spcPts val="0"/>
              </a:spcAft>
              <a:buSzPts val="1200"/>
              <a:buNone/>
              <a:defRPr sz="1200"/>
            </a:lvl9pPr>
          </a:lstStyle>
          <a:p>
            <a:endParaRPr/>
          </a:p>
        </p:txBody>
      </p:sp>
      <p:sp>
        <p:nvSpPr>
          <p:cNvPr id="88" name="Google Shape;88;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_HEADER_1">
  <p:cSld name="SECTION_HEADER_1">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150850"/>
            <a:ext cx="8520600" cy="841800"/>
          </a:xfrm>
          <a:prstGeom prst="rect">
            <a:avLst/>
          </a:prstGeom>
        </p:spPr>
        <p:txBody>
          <a:bodyPr spcFirstLastPara="1" wrap="square" lIns="68575" tIns="34275" rIns="68575" bIns="34275" anchor="ctr" anchorCtr="0">
            <a:noAutofit/>
          </a:bodyPr>
          <a:lstStyle>
            <a:lvl1pPr lvl="0" algn="ctr" rtl="0">
              <a:spcBef>
                <a:spcPts val="600"/>
              </a:spcBef>
              <a:spcAft>
                <a:spcPts val="0"/>
              </a:spcAft>
              <a:buSzPts val="3600"/>
              <a:buNone/>
              <a:defRPr sz="3600"/>
            </a:lvl1pPr>
            <a:lvl2pPr lvl="1" algn="ctr" rtl="0">
              <a:spcBef>
                <a:spcPts val="600"/>
              </a:spcBef>
              <a:spcAft>
                <a:spcPts val="0"/>
              </a:spcAft>
              <a:buSzPts val="3600"/>
              <a:buNone/>
              <a:defRPr sz="3600"/>
            </a:lvl2pPr>
            <a:lvl3pPr lvl="2" algn="ctr" rtl="0">
              <a:spcBef>
                <a:spcPts val="600"/>
              </a:spcBef>
              <a:spcAft>
                <a:spcPts val="0"/>
              </a:spcAft>
              <a:buSzPts val="3600"/>
              <a:buNone/>
              <a:defRPr sz="3600"/>
            </a:lvl3pPr>
            <a:lvl4pPr lvl="3" algn="ctr" rtl="0">
              <a:spcBef>
                <a:spcPts val="600"/>
              </a:spcBef>
              <a:spcAft>
                <a:spcPts val="0"/>
              </a:spcAft>
              <a:buSzPts val="3600"/>
              <a:buNone/>
              <a:defRPr sz="3600"/>
            </a:lvl4pPr>
            <a:lvl5pPr lvl="4" algn="ctr" rtl="0">
              <a:spcBef>
                <a:spcPts val="600"/>
              </a:spcBef>
              <a:spcAft>
                <a:spcPts val="0"/>
              </a:spcAft>
              <a:buSzPts val="3600"/>
              <a:buNone/>
              <a:defRPr sz="3600"/>
            </a:lvl5pPr>
            <a:lvl6pPr lvl="5" algn="ctr" rtl="0">
              <a:spcBef>
                <a:spcPts val="600"/>
              </a:spcBef>
              <a:spcAft>
                <a:spcPts val="0"/>
              </a:spcAft>
              <a:buSzPts val="3600"/>
              <a:buNone/>
              <a:defRPr sz="3600"/>
            </a:lvl6pPr>
            <a:lvl7pPr lvl="6" algn="ctr" rtl="0">
              <a:spcBef>
                <a:spcPts val="600"/>
              </a:spcBef>
              <a:spcAft>
                <a:spcPts val="0"/>
              </a:spcAft>
              <a:buSzPts val="3600"/>
              <a:buNone/>
              <a:defRPr sz="3600"/>
            </a:lvl7pPr>
            <a:lvl8pPr lvl="7" algn="ctr" rtl="0">
              <a:spcBef>
                <a:spcPts val="600"/>
              </a:spcBef>
              <a:spcAft>
                <a:spcPts val="0"/>
              </a:spcAft>
              <a:buSzPts val="3600"/>
              <a:buNone/>
              <a:defRPr sz="3600"/>
            </a:lvl8pPr>
            <a:lvl9pPr lvl="8" algn="ctr" rtl="0">
              <a:spcBef>
                <a:spcPts val="600"/>
              </a:spcBef>
              <a:spcAft>
                <a:spcPts val="0"/>
              </a:spcAft>
              <a:buSzPts val="3600"/>
              <a:buNone/>
              <a:defRPr sz="3600"/>
            </a:lvl9pPr>
          </a:lstStyle>
          <a:p>
            <a:endParaRPr/>
          </a:p>
        </p:txBody>
      </p:sp>
      <p:sp>
        <p:nvSpPr>
          <p:cNvPr id="91" name="Google Shape;91;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57201" y="290946"/>
            <a:ext cx="8229600" cy="354900"/>
          </a:xfrm>
          <a:prstGeom prst="rect">
            <a:avLst/>
          </a:prstGeom>
          <a:noFill/>
          <a:ln>
            <a:noFill/>
          </a:ln>
        </p:spPr>
        <p:txBody>
          <a:bodyPr spcFirstLastPara="1" wrap="square" lIns="68575" tIns="34275" rIns="68575" bIns="34275" anchor="b" anchorCtr="0">
            <a:noAutofit/>
          </a:bodyPr>
          <a:lstStyle>
            <a:lvl1pPr lvl="0" algn="l">
              <a:spcBef>
                <a:spcPts val="400"/>
              </a:spcBef>
              <a:spcAft>
                <a:spcPts val="0"/>
              </a:spcAft>
              <a:buSzPts val="1100"/>
              <a:buNone/>
              <a:defRPr/>
            </a:lvl1pPr>
            <a:lvl2pPr lvl="1" algn="l">
              <a:spcBef>
                <a:spcPts val="400"/>
              </a:spcBef>
              <a:spcAft>
                <a:spcPts val="0"/>
              </a:spcAft>
              <a:buSzPts val="1100"/>
              <a:buNone/>
              <a:defRPr/>
            </a:lvl2pPr>
            <a:lvl3pPr lvl="2" algn="l">
              <a:spcBef>
                <a:spcPts val="400"/>
              </a:spcBef>
              <a:spcAft>
                <a:spcPts val="0"/>
              </a:spcAft>
              <a:buSzPts val="1100"/>
              <a:buNone/>
              <a:defRPr/>
            </a:lvl3pPr>
            <a:lvl4pPr lvl="3" algn="l">
              <a:spcBef>
                <a:spcPts val="400"/>
              </a:spcBef>
              <a:spcAft>
                <a:spcPts val="0"/>
              </a:spcAft>
              <a:buSzPts val="1100"/>
              <a:buNone/>
              <a:defRPr/>
            </a:lvl4pPr>
            <a:lvl5pPr lvl="4" algn="l">
              <a:spcBef>
                <a:spcPts val="400"/>
              </a:spcBef>
              <a:spcAft>
                <a:spcPts val="0"/>
              </a:spcAft>
              <a:buSzPts val="1100"/>
              <a:buNone/>
              <a:defRPr/>
            </a:lvl5pPr>
            <a:lvl6pPr lvl="5" algn="l">
              <a:spcBef>
                <a:spcPts val="400"/>
              </a:spcBef>
              <a:spcAft>
                <a:spcPts val="0"/>
              </a:spcAft>
              <a:buSzPts val="1100"/>
              <a:buNone/>
              <a:defRPr/>
            </a:lvl6pPr>
            <a:lvl7pPr lvl="6" algn="l">
              <a:spcBef>
                <a:spcPts val="400"/>
              </a:spcBef>
              <a:spcAft>
                <a:spcPts val="0"/>
              </a:spcAft>
              <a:buSzPts val="1100"/>
              <a:buNone/>
              <a:defRPr/>
            </a:lvl7pPr>
            <a:lvl8pPr lvl="7" algn="l">
              <a:spcBef>
                <a:spcPts val="400"/>
              </a:spcBef>
              <a:spcAft>
                <a:spcPts val="0"/>
              </a:spcAft>
              <a:buSzPts val="1100"/>
              <a:buNone/>
              <a:defRPr/>
            </a:lvl8pPr>
            <a:lvl9pPr lvl="8" algn="l">
              <a:spcBef>
                <a:spcPts val="400"/>
              </a:spcBef>
              <a:spcAft>
                <a:spcPts val="0"/>
              </a:spcAft>
              <a:buSzPts val="1100"/>
              <a:buNone/>
              <a:defRPr/>
            </a:lvl9pPr>
          </a:lstStyle>
          <a:p>
            <a:endParaRPr/>
          </a:p>
        </p:txBody>
      </p:sp>
      <p:sp>
        <p:nvSpPr>
          <p:cNvPr id="15" name="Google Shape;15;p3"/>
          <p:cNvSpPr txBox="1">
            <a:spLocks noGrp="1"/>
          </p:cNvSpPr>
          <p:nvPr>
            <p:ph type="body" idx="1"/>
          </p:nvPr>
        </p:nvSpPr>
        <p:spPr>
          <a:xfrm>
            <a:off x="457201" y="914400"/>
            <a:ext cx="8229600" cy="3714900"/>
          </a:xfrm>
          <a:prstGeom prst="rect">
            <a:avLst/>
          </a:prstGeom>
          <a:noFill/>
          <a:ln>
            <a:noFill/>
          </a:ln>
        </p:spPr>
        <p:txBody>
          <a:bodyPr spcFirstLastPara="1" wrap="square" lIns="68575" tIns="34275" rIns="68575" bIns="34275" anchor="t" anchorCtr="0">
            <a:noAutofit/>
          </a:bodyPr>
          <a:lstStyle>
            <a:lvl1pPr marL="457200" lvl="0" indent="-317500" algn="l">
              <a:spcBef>
                <a:spcPts val="700"/>
              </a:spcBef>
              <a:spcAft>
                <a:spcPts val="0"/>
              </a:spcAft>
              <a:buSzPts val="1400"/>
              <a:buChar char="•"/>
              <a:defRPr/>
            </a:lvl1pPr>
            <a:lvl2pPr marL="914400" lvl="1" indent="-317500" algn="l">
              <a:spcBef>
                <a:spcPts val="300"/>
              </a:spcBef>
              <a:spcAft>
                <a:spcPts val="0"/>
              </a:spcAft>
              <a:buSzPts val="1400"/>
              <a:buChar char="–"/>
              <a:defRPr/>
            </a:lvl2pPr>
            <a:lvl3pPr marL="1371600" lvl="2" indent="-317500" algn="l">
              <a:spcBef>
                <a:spcPts val="300"/>
              </a:spcBef>
              <a:spcAft>
                <a:spcPts val="0"/>
              </a:spcAft>
              <a:buSzPts val="1400"/>
              <a:buChar char="–"/>
              <a:defRPr/>
            </a:lvl3pPr>
            <a:lvl4pPr marL="1828800" lvl="3" indent="-317500" algn="l">
              <a:spcBef>
                <a:spcPts val="300"/>
              </a:spcBef>
              <a:spcAft>
                <a:spcPts val="0"/>
              </a:spcAft>
              <a:buSzPts val="1400"/>
              <a:buChar char="–"/>
              <a:defRPr/>
            </a:lvl4pPr>
            <a:lvl5pPr marL="2286000" lvl="4" indent="-228600" algn="l">
              <a:spcBef>
                <a:spcPts val="300"/>
              </a:spcBef>
              <a:spcAft>
                <a:spcPts val="0"/>
              </a:spcAft>
              <a:buSzPts val="1100"/>
              <a:buNone/>
              <a:defRPr/>
            </a:lvl5pPr>
            <a:lvl6pPr marL="2743200" lvl="5" indent="-228600" algn="l">
              <a:spcBef>
                <a:spcPts val="300"/>
              </a:spcBef>
              <a:spcAft>
                <a:spcPts val="0"/>
              </a:spcAft>
              <a:buSzPts val="1100"/>
              <a:buNone/>
              <a:defRPr/>
            </a:lvl6pPr>
            <a:lvl7pPr marL="3200400" lvl="6" indent="-228600" algn="l">
              <a:spcBef>
                <a:spcPts val="300"/>
              </a:spcBef>
              <a:spcAft>
                <a:spcPts val="0"/>
              </a:spcAft>
              <a:buSzPts val="1100"/>
              <a:buNone/>
              <a:defRPr/>
            </a:lvl7pPr>
            <a:lvl8pPr marL="3657600" lvl="7" indent="-228600" algn="l">
              <a:spcBef>
                <a:spcPts val="300"/>
              </a:spcBef>
              <a:spcAft>
                <a:spcPts val="0"/>
              </a:spcAft>
              <a:buSzPts val="1100"/>
              <a:buNone/>
              <a:defRPr/>
            </a:lvl8pPr>
            <a:lvl9pPr marL="4114800" lvl="8" indent="-228600" algn="l">
              <a:spcBef>
                <a:spcPts val="300"/>
              </a:spcBef>
              <a:spcAft>
                <a:spcPts val="0"/>
              </a:spcAft>
              <a:buSzPts val="1100"/>
              <a:buNone/>
              <a:defRPr/>
            </a:lvl9pPr>
          </a:lstStyle>
          <a:p>
            <a:endParaRPr/>
          </a:p>
        </p:txBody>
      </p:sp>
      <p:cxnSp>
        <p:nvCxnSpPr>
          <p:cNvPr id="16" name="Google Shape;16;p3"/>
          <p:cNvCxnSpPr/>
          <p:nvPr/>
        </p:nvCxnSpPr>
        <p:spPr>
          <a:xfrm>
            <a:off x="457200" y="4686300"/>
            <a:ext cx="6324600" cy="0"/>
          </a:xfrm>
          <a:prstGeom prst="straightConnector1">
            <a:avLst/>
          </a:prstGeom>
          <a:noFill/>
          <a:ln w="25400" cap="flat" cmpd="sng">
            <a:solidFill>
              <a:srgbClr val="002060"/>
            </a:solidFill>
            <a:prstDash val="solid"/>
            <a:round/>
            <a:headEnd type="none" w="med" len="med"/>
            <a:tailEnd type="none" w="med" len="med"/>
          </a:ln>
        </p:spPr>
      </p:cxnSp>
      <p:pic>
        <p:nvPicPr>
          <p:cNvPr id="17" name="Google Shape;17;p3"/>
          <p:cNvPicPr preferRelativeResize="0"/>
          <p:nvPr/>
        </p:nvPicPr>
        <p:blipFill rotWithShape="1">
          <a:blip r:embed="rId2">
            <a:alphaModFix/>
          </a:blip>
          <a:srcRect/>
          <a:stretch/>
        </p:blipFill>
        <p:spPr>
          <a:xfrm>
            <a:off x="6843492" y="4524575"/>
            <a:ext cx="1843308" cy="32007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722313" y="3305176"/>
            <a:ext cx="7772400" cy="531000"/>
          </a:xfrm>
          <a:prstGeom prst="rect">
            <a:avLst/>
          </a:prstGeom>
          <a:noFill/>
          <a:ln>
            <a:noFill/>
          </a:ln>
        </p:spPr>
        <p:txBody>
          <a:bodyPr spcFirstLastPara="1" wrap="square" lIns="68575" tIns="34275" rIns="68575" bIns="34275" anchor="t" anchorCtr="0">
            <a:noAutofit/>
          </a:bodyPr>
          <a:lstStyle>
            <a:lvl1pPr lvl="0" algn="l">
              <a:spcBef>
                <a:spcPts val="900"/>
              </a:spcBef>
              <a:spcAft>
                <a:spcPts val="0"/>
              </a:spcAft>
              <a:buSzPts val="1100"/>
              <a:buNone/>
              <a:defRPr sz="3000" b="1" cap="none"/>
            </a:lvl1pPr>
            <a:lvl2pPr lvl="1" algn="l">
              <a:spcBef>
                <a:spcPts val="400"/>
              </a:spcBef>
              <a:spcAft>
                <a:spcPts val="0"/>
              </a:spcAft>
              <a:buSzPts val="1100"/>
              <a:buNone/>
              <a:defRPr/>
            </a:lvl2pPr>
            <a:lvl3pPr lvl="2" algn="l">
              <a:spcBef>
                <a:spcPts val="400"/>
              </a:spcBef>
              <a:spcAft>
                <a:spcPts val="0"/>
              </a:spcAft>
              <a:buSzPts val="1100"/>
              <a:buNone/>
              <a:defRPr/>
            </a:lvl3pPr>
            <a:lvl4pPr lvl="3" algn="l">
              <a:spcBef>
                <a:spcPts val="400"/>
              </a:spcBef>
              <a:spcAft>
                <a:spcPts val="0"/>
              </a:spcAft>
              <a:buSzPts val="1100"/>
              <a:buNone/>
              <a:defRPr/>
            </a:lvl4pPr>
            <a:lvl5pPr lvl="4" algn="l">
              <a:spcBef>
                <a:spcPts val="400"/>
              </a:spcBef>
              <a:spcAft>
                <a:spcPts val="0"/>
              </a:spcAft>
              <a:buSzPts val="1100"/>
              <a:buNone/>
              <a:defRPr/>
            </a:lvl5pPr>
            <a:lvl6pPr lvl="5" algn="l">
              <a:spcBef>
                <a:spcPts val="400"/>
              </a:spcBef>
              <a:spcAft>
                <a:spcPts val="0"/>
              </a:spcAft>
              <a:buSzPts val="1100"/>
              <a:buNone/>
              <a:defRPr/>
            </a:lvl6pPr>
            <a:lvl7pPr lvl="6" algn="l">
              <a:spcBef>
                <a:spcPts val="400"/>
              </a:spcBef>
              <a:spcAft>
                <a:spcPts val="0"/>
              </a:spcAft>
              <a:buSzPts val="1100"/>
              <a:buNone/>
              <a:defRPr/>
            </a:lvl7pPr>
            <a:lvl8pPr lvl="7" algn="l">
              <a:spcBef>
                <a:spcPts val="400"/>
              </a:spcBef>
              <a:spcAft>
                <a:spcPts val="0"/>
              </a:spcAft>
              <a:buSzPts val="1100"/>
              <a:buNone/>
              <a:defRPr/>
            </a:lvl8pPr>
            <a:lvl9pPr lvl="8" algn="l">
              <a:spcBef>
                <a:spcPts val="400"/>
              </a:spcBef>
              <a:spcAft>
                <a:spcPts val="0"/>
              </a:spcAft>
              <a:buSzPts val="1100"/>
              <a:buNone/>
              <a:defRPr/>
            </a:lvl9pPr>
          </a:lstStyle>
          <a:p>
            <a:endParaRPr/>
          </a:p>
        </p:txBody>
      </p:sp>
      <p:sp>
        <p:nvSpPr>
          <p:cNvPr id="20" name="Google Shape;20;p4"/>
          <p:cNvSpPr txBox="1">
            <a:spLocks noGrp="1"/>
          </p:cNvSpPr>
          <p:nvPr>
            <p:ph type="body" idx="1"/>
          </p:nvPr>
        </p:nvSpPr>
        <p:spPr>
          <a:xfrm>
            <a:off x="722313" y="2180035"/>
            <a:ext cx="7772400" cy="1125000"/>
          </a:xfrm>
          <a:prstGeom prst="rect">
            <a:avLst/>
          </a:prstGeom>
          <a:noFill/>
          <a:ln>
            <a:noFill/>
          </a:ln>
        </p:spPr>
        <p:txBody>
          <a:bodyPr spcFirstLastPara="1" wrap="square" lIns="68575" tIns="34275" rIns="68575" bIns="34275" anchor="b" anchorCtr="0">
            <a:noAutofit/>
          </a:bodyPr>
          <a:lstStyle>
            <a:lvl1pPr marL="457200" lvl="0" indent="-228600" algn="l">
              <a:spcBef>
                <a:spcPts val="800"/>
              </a:spcBef>
              <a:spcAft>
                <a:spcPts val="0"/>
              </a:spcAft>
              <a:buSzPts val="1500"/>
              <a:buNone/>
              <a:defRPr sz="1500"/>
            </a:lvl1pPr>
            <a:lvl2pPr marL="914400" lvl="1" indent="-228600" algn="l">
              <a:spcBef>
                <a:spcPts val="300"/>
              </a:spcBef>
              <a:spcAft>
                <a:spcPts val="0"/>
              </a:spcAft>
              <a:buSzPts val="1400"/>
              <a:buNone/>
              <a:defRPr sz="1400"/>
            </a:lvl2pPr>
            <a:lvl3pPr marL="1371600" lvl="2" indent="-228600" algn="l">
              <a:spcBef>
                <a:spcPts val="300"/>
              </a:spcBef>
              <a:spcAft>
                <a:spcPts val="0"/>
              </a:spcAft>
              <a:buSzPts val="1200"/>
              <a:buFont typeface="Calibri"/>
              <a:buNone/>
              <a:defRPr sz="1200"/>
            </a:lvl3pPr>
            <a:lvl4pPr marL="1828800" lvl="3" indent="-228600" algn="l">
              <a:spcBef>
                <a:spcPts val="300"/>
              </a:spcBef>
              <a:spcAft>
                <a:spcPts val="0"/>
              </a:spcAft>
              <a:buSzPts val="1100"/>
              <a:buNone/>
              <a:defRPr sz="1100"/>
            </a:lvl4pPr>
            <a:lvl5pPr marL="2286000" lvl="4" indent="-228600" algn="l">
              <a:spcBef>
                <a:spcPts val="300"/>
              </a:spcBef>
              <a:spcAft>
                <a:spcPts val="0"/>
              </a:spcAft>
              <a:buSzPts val="1300"/>
              <a:buNone/>
              <a:defRPr sz="1100"/>
            </a:lvl5pPr>
            <a:lvl6pPr marL="2743200" lvl="5" indent="-228600" algn="l">
              <a:spcBef>
                <a:spcPts val="300"/>
              </a:spcBef>
              <a:spcAft>
                <a:spcPts val="0"/>
              </a:spcAft>
              <a:buSzPts val="1300"/>
              <a:buNone/>
              <a:defRPr sz="1100"/>
            </a:lvl6pPr>
            <a:lvl7pPr marL="3200400" lvl="6" indent="-228600" algn="l">
              <a:spcBef>
                <a:spcPts val="300"/>
              </a:spcBef>
              <a:spcAft>
                <a:spcPts val="0"/>
              </a:spcAft>
              <a:buSzPts val="1300"/>
              <a:buNone/>
              <a:defRPr sz="1100"/>
            </a:lvl7pPr>
            <a:lvl8pPr marL="3657600" lvl="7" indent="-228600" algn="l">
              <a:spcBef>
                <a:spcPts val="300"/>
              </a:spcBef>
              <a:spcAft>
                <a:spcPts val="0"/>
              </a:spcAft>
              <a:buSzPts val="1300"/>
              <a:buNone/>
              <a:defRPr sz="1100"/>
            </a:lvl8pPr>
            <a:lvl9pPr marL="4114800" lvl="8" indent="-228600" algn="l">
              <a:spcBef>
                <a:spcPts val="300"/>
              </a:spcBef>
              <a:spcAft>
                <a:spcPts val="0"/>
              </a:spcAft>
              <a:buSzPts val="1300"/>
              <a:buNone/>
              <a:defRPr sz="1100"/>
            </a:lvl9pPr>
          </a:lstStyle>
          <a:p>
            <a:endParaRPr/>
          </a:p>
        </p:txBody>
      </p:sp>
      <p:cxnSp>
        <p:nvCxnSpPr>
          <p:cNvPr id="21" name="Google Shape;21;p4"/>
          <p:cNvCxnSpPr/>
          <p:nvPr/>
        </p:nvCxnSpPr>
        <p:spPr>
          <a:xfrm>
            <a:off x="457200" y="4686300"/>
            <a:ext cx="6324600" cy="0"/>
          </a:xfrm>
          <a:prstGeom prst="straightConnector1">
            <a:avLst/>
          </a:prstGeom>
          <a:noFill/>
          <a:ln w="25400" cap="flat" cmpd="sng">
            <a:solidFill>
              <a:srgbClr val="002060"/>
            </a:solidFill>
            <a:prstDash val="solid"/>
            <a:round/>
            <a:headEnd type="none" w="med" len="med"/>
            <a:tailEnd type="none" w="med" len="med"/>
          </a:ln>
        </p:spPr>
      </p:cxnSp>
      <p:pic>
        <p:nvPicPr>
          <p:cNvPr id="22" name="Google Shape;22;p4"/>
          <p:cNvPicPr preferRelativeResize="0"/>
          <p:nvPr/>
        </p:nvPicPr>
        <p:blipFill rotWithShape="1">
          <a:blip r:embed="rId2">
            <a:alphaModFix/>
          </a:blip>
          <a:srcRect/>
          <a:stretch/>
        </p:blipFill>
        <p:spPr>
          <a:xfrm>
            <a:off x="6843492" y="4524575"/>
            <a:ext cx="1843308" cy="320072"/>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57200" y="285751"/>
            <a:ext cx="8229600" cy="354900"/>
          </a:xfrm>
          <a:prstGeom prst="rect">
            <a:avLst/>
          </a:prstGeom>
          <a:noFill/>
          <a:ln>
            <a:noFill/>
          </a:ln>
        </p:spPr>
        <p:txBody>
          <a:bodyPr spcFirstLastPara="1" wrap="square" lIns="68575" tIns="34275" rIns="68575" bIns="34275" anchor="b" anchorCtr="0">
            <a:noAutofit/>
          </a:bodyPr>
          <a:lstStyle>
            <a:lvl1pPr lvl="0" algn="l">
              <a:spcBef>
                <a:spcPts val="400"/>
              </a:spcBef>
              <a:spcAft>
                <a:spcPts val="0"/>
              </a:spcAft>
              <a:buSzPts val="1100"/>
              <a:buNone/>
              <a:defRPr/>
            </a:lvl1pPr>
            <a:lvl2pPr lvl="1" algn="l">
              <a:spcBef>
                <a:spcPts val="400"/>
              </a:spcBef>
              <a:spcAft>
                <a:spcPts val="0"/>
              </a:spcAft>
              <a:buSzPts val="1100"/>
              <a:buNone/>
              <a:defRPr/>
            </a:lvl2pPr>
            <a:lvl3pPr lvl="2" algn="l">
              <a:spcBef>
                <a:spcPts val="400"/>
              </a:spcBef>
              <a:spcAft>
                <a:spcPts val="0"/>
              </a:spcAft>
              <a:buSzPts val="1100"/>
              <a:buNone/>
              <a:defRPr/>
            </a:lvl3pPr>
            <a:lvl4pPr lvl="3" algn="l">
              <a:spcBef>
                <a:spcPts val="400"/>
              </a:spcBef>
              <a:spcAft>
                <a:spcPts val="0"/>
              </a:spcAft>
              <a:buSzPts val="1100"/>
              <a:buNone/>
              <a:defRPr/>
            </a:lvl4pPr>
            <a:lvl5pPr lvl="4" algn="l">
              <a:spcBef>
                <a:spcPts val="400"/>
              </a:spcBef>
              <a:spcAft>
                <a:spcPts val="0"/>
              </a:spcAft>
              <a:buSzPts val="1100"/>
              <a:buNone/>
              <a:defRPr/>
            </a:lvl5pPr>
            <a:lvl6pPr lvl="5" algn="l">
              <a:spcBef>
                <a:spcPts val="400"/>
              </a:spcBef>
              <a:spcAft>
                <a:spcPts val="0"/>
              </a:spcAft>
              <a:buSzPts val="1100"/>
              <a:buNone/>
              <a:defRPr/>
            </a:lvl6pPr>
            <a:lvl7pPr lvl="6" algn="l">
              <a:spcBef>
                <a:spcPts val="400"/>
              </a:spcBef>
              <a:spcAft>
                <a:spcPts val="0"/>
              </a:spcAft>
              <a:buSzPts val="1100"/>
              <a:buNone/>
              <a:defRPr/>
            </a:lvl7pPr>
            <a:lvl8pPr lvl="7" algn="l">
              <a:spcBef>
                <a:spcPts val="400"/>
              </a:spcBef>
              <a:spcAft>
                <a:spcPts val="0"/>
              </a:spcAft>
              <a:buSzPts val="1100"/>
              <a:buNone/>
              <a:defRPr/>
            </a:lvl8pPr>
            <a:lvl9pPr lvl="8" algn="l">
              <a:spcBef>
                <a:spcPts val="400"/>
              </a:spcBef>
              <a:spcAft>
                <a:spcPts val="0"/>
              </a:spcAft>
              <a:buSzPts val="1100"/>
              <a:buNone/>
              <a:defRPr/>
            </a:lvl9pPr>
          </a:lstStyle>
          <a:p>
            <a:endParaRPr/>
          </a:p>
        </p:txBody>
      </p:sp>
      <p:sp>
        <p:nvSpPr>
          <p:cNvPr id="25" name="Google Shape;25;p5"/>
          <p:cNvSpPr txBox="1">
            <a:spLocks noGrp="1"/>
          </p:cNvSpPr>
          <p:nvPr>
            <p:ph type="body" idx="1"/>
          </p:nvPr>
        </p:nvSpPr>
        <p:spPr>
          <a:xfrm>
            <a:off x="701675" y="1632347"/>
            <a:ext cx="3543300" cy="3026700"/>
          </a:xfrm>
          <a:prstGeom prst="rect">
            <a:avLst/>
          </a:prstGeom>
          <a:noFill/>
          <a:ln>
            <a:noFill/>
          </a:ln>
        </p:spPr>
        <p:txBody>
          <a:bodyPr spcFirstLastPara="1" wrap="square" lIns="68575" tIns="34275" rIns="68575" bIns="34275" anchor="t" anchorCtr="0">
            <a:noAutofit/>
          </a:bodyPr>
          <a:lstStyle>
            <a:lvl1pPr marL="457200" lvl="0" indent="-361950" algn="l">
              <a:spcBef>
                <a:spcPts val="1100"/>
              </a:spcBef>
              <a:spcAft>
                <a:spcPts val="0"/>
              </a:spcAft>
              <a:buSzPts val="2100"/>
              <a:buChar char="•"/>
              <a:defRPr sz="2100"/>
            </a:lvl1pPr>
            <a:lvl2pPr marL="914400" lvl="1" indent="-342900" algn="l">
              <a:spcBef>
                <a:spcPts val="500"/>
              </a:spcBef>
              <a:spcAft>
                <a:spcPts val="0"/>
              </a:spcAft>
              <a:buSzPts val="1800"/>
              <a:buChar char="–"/>
              <a:defRPr sz="1800"/>
            </a:lvl2pPr>
            <a:lvl3pPr marL="1371600" lvl="2" indent="-323850" algn="l">
              <a:spcBef>
                <a:spcPts val="400"/>
              </a:spcBef>
              <a:spcAft>
                <a:spcPts val="0"/>
              </a:spcAft>
              <a:buSzPts val="1500"/>
              <a:buFont typeface="Calibri"/>
              <a:buChar char="–"/>
              <a:defRPr sz="1500"/>
            </a:lvl3pPr>
            <a:lvl4pPr marL="1828800" lvl="3" indent="-317500" algn="l">
              <a:spcBef>
                <a:spcPts val="300"/>
              </a:spcBef>
              <a:spcAft>
                <a:spcPts val="0"/>
              </a:spcAft>
              <a:buSzPts val="1400"/>
              <a:buChar char="–"/>
              <a:defRPr sz="1400"/>
            </a:lvl4pPr>
            <a:lvl5pPr marL="2286000" lvl="4" indent="-228600" algn="l">
              <a:spcBef>
                <a:spcPts val="300"/>
              </a:spcBef>
              <a:spcAft>
                <a:spcPts val="0"/>
              </a:spcAft>
              <a:buSzPts val="1100"/>
              <a:buNone/>
              <a:defRPr sz="1400"/>
            </a:lvl5pPr>
            <a:lvl6pPr marL="2743200" lvl="5" indent="-228600" algn="l">
              <a:spcBef>
                <a:spcPts val="300"/>
              </a:spcBef>
              <a:spcAft>
                <a:spcPts val="0"/>
              </a:spcAft>
              <a:buSzPts val="1100"/>
              <a:buNone/>
              <a:defRPr sz="1400"/>
            </a:lvl6pPr>
            <a:lvl7pPr marL="3200400" lvl="6" indent="-228600" algn="l">
              <a:spcBef>
                <a:spcPts val="300"/>
              </a:spcBef>
              <a:spcAft>
                <a:spcPts val="0"/>
              </a:spcAft>
              <a:buSzPts val="1100"/>
              <a:buNone/>
              <a:defRPr sz="1400"/>
            </a:lvl7pPr>
            <a:lvl8pPr marL="3657600" lvl="7" indent="-228600" algn="l">
              <a:spcBef>
                <a:spcPts val="300"/>
              </a:spcBef>
              <a:spcAft>
                <a:spcPts val="0"/>
              </a:spcAft>
              <a:buSzPts val="1100"/>
              <a:buNone/>
              <a:defRPr sz="1400"/>
            </a:lvl8pPr>
            <a:lvl9pPr marL="4114800" lvl="8" indent="-228600" algn="l">
              <a:spcBef>
                <a:spcPts val="300"/>
              </a:spcBef>
              <a:spcAft>
                <a:spcPts val="0"/>
              </a:spcAft>
              <a:buSzPts val="1100"/>
              <a:buNone/>
              <a:defRPr sz="1400"/>
            </a:lvl9pPr>
          </a:lstStyle>
          <a:p>
            <a:endParaRPr/>
          </a:p>
        </p:txBody>
      </p:sp>
      <p:sp>
        <p:nvSpPr>
          <p:cNvPr id="26" name="Google Shape;26;p5"/>
          <p:cNvSpPr txBox="1">
            <a:spLocks noGrp="1"/>
          </p:cNvSpPr>
          <p:nvPr>
            <p:ph type="body" idx="2"/>
          </p:nvPr>
        </p:nvSpPr>
        <p:spPr>
          <a:xfrm>
            <a:off x="4397375" y="1632347"/>
            <a:ext cx="3543300" cy="3026700"/>
          </a:xfrm>
          <a:prstGeom prst="rect">
            <a:avLst/>
          </a:prstGeom>
          <a:noFill/>
          <a:ln>
            <a:noFill/>
          </a:ln>
        </p:spPr>
        <p:txBody>
          <a:bodyPr spcFirstLastPara="1" wrap="square" lIns="68575" tIns="34275" rIns="68575" bIns="34275" anchor="t" anchorCtr="0">
            <a:noAutofit/>
          </a:bodyPr>
          <a:lstStyle>
            <a:lvl1pPr marL="457200" lvl="0" indent="-361950" algn="l">
              <a:spcBef>
                <a:spcPts val="1100"/>
              </a:spcBef>
              <a:spcAft>
                <a:spcPts val="0"/>
              </a:spcAft>
              <a:buSzPts val="2100"/>
              <a:buChar char="•"/>
              <a:defRPr sz="2100"/>
            </a:lvl1pPr>
            <a:lvl2pPr marL="914400" lvl="1" indent="-342900" algn="l">
              <a:spcBef>
                <a:spcPts val="500"/>
              </a:spcBef>
              <a:spcAft>
                <a:spcPts val="0"/>
              </a:spcAft>
              <a:buSzPts val="1800"/>
              <a:buChar char="–"/>
              <a:defRPr sz="1800"/>
            </a:lvl2pPr>
            <a:lvl3pPr marL="1371600" lvl="2" indent="-323850" algn="l">
              <a:spcBef>
                <a:spcPts val="400"/>
              </a:spcBef>
              <a:spcAft>
                <a:spcPts val="0"/>
              </a:spcAft>
              <a:buSzPts val="1500"/>
              <a:buFont typeface="Calibri"/>
              <a:buChar char="–"/>
              <a:defRPr sz="1500"/>
            </a:lvl3pPr>
            <a:lvl4pPr marL="1828800" lvl="3" indent="-317500" algn="l">
              <a:spcBef>
                <a:spcPts val="300"/>
              </a:spcBef>
              <a:spcAft>
                <a:spcPts val="0"/>
              </a:spcAft>
              <a:buSzPts val="1400"/>
              <a:buChar char="–"/>
              <a:defRPr sz="1400"/>
            </a:lvl4pPr>
            <a:lvl5pPr marL="2286000" lvl="4" indent="-228600" algn="l">
              <a:spcBef>
                <a:spcPts val="300"/>
              </a:spcBef>
              <a:spcAft>
                <a:spcPts val="0"/>
              </a:spcAft>
              <a:buSzPts val="1100"/>
              <a:buNone/>
              <a:defRPr sz="1400"/>
            </a:lvl5pPr>
            <a:lvl6pPr marL="2743200" lvl="5" indent="-228600" algn="l">
              <a:spcBef>
                <a:spcPts val="300"/>
              </a:spcBef>
              <a:spcAft>
                <a:spcPts val="0"/>
              </a:spcAft>
              <a:buSzPts val="1100"/>
              <a:buNone/>
              <a:defRPr sz="1400"/>
            </a:lvl6pPr>
            <a:lvl7pPr marL="3200400" lvl="6" indent="-228600" algn="l">
              <a:spcBef>
                <a:spcPts val="300"/>
              </a:spcBef>
              <a:spcAft>
                <a:spcPts val="0"/>
              </a:spcAft>
              <a:buSzPts val="1100"/>
              <a:buNone/>
              <a:defRPr sz="1400"/>
            </a:lvl7pPr>
            <a:lvl8pPr marL="3657600" lvl="7" indent="-228600" algn="l">
              <a:spcBef>
                <a:spcPts val="300"/>
              </a:spcBef>
              <a:spcAft>
                <a:spcPts val="0"/>
              </a:spcAft>
              <a:buSzPts val="1100"/>
              <a:buNone/>
              <a:defRPr sz="1400"/>
            </a:lvl8pPr>
            <a:lvl9pPr marL="4114800" lvl="8" indent="-228600" algn="l">
              <a:spcBef>
                <a:spcPts val="300"/>
              </a:spcBef>
              <a:spcAft>
                <a:spcPts val="0"/>
              </a:spcAft>
              <a:buSzPts val="1100"/>
              <a:buNone/>
              <a:defRPr sz="1400"/>
            </a:lvl9pPr>
          </a:lstStyle>
          <a:p>
            <a:endParaRPr/>
          </a:p>
        </p:txBody>
      </p:sp>
      <p:cxnSp>
        <p:nvCxnSpPr>
          <p:cNvPr id="27" name="Google Shape;27;p5"/>
          <p:cNvCxnSpPr/>
          <p:nvPr/>
        </p:nvCxnSpPr>
        <p:spPr>
          <a:xfrm>
            <a:off x="457200" y="4686300"/>
            <a:ext cx="6324600" cy="0"/>
          </a:xfrm>
          <a:prstGeom prst="straightConnector1">
            <a:avLst/>
          </a:prstGeom>
          <a:noFill/>
          <a:ln w="25400" cap="flat" cmpd="sng">
            <a:solidFill>
              <a:srgbClr val="002060"/>
            </a:solidFill>
            <a:prstDash val="solid"/>
            <a:round/>
            <a:headEnd type="none" w="med" len="med"/>
            <a:tailEnd type="none" w="med" len="med"/>
          </a:ln>
        </p:spPr>
      </p:cxnSp>
      <p:pic>
        <p:nvPicPr>
          <p:cNvPr id="28" name="Google Shape;28;p5"/>
          <p:cNvPicPr preferRelativeResize="0"/>
          <p:nvPr/>
        </p:nvPicPr>
        <p:blipFill rotWithShape="1">
          <a:blip r:embed="rId2">
            <a:alphaModFix/>
          </a:blip>
          <a:srcRect/>
          <a:stretch/>
        </p:blipFill>
        <p:spPr>
          <a:xfrm>
            <a:off x="6843492" y="4524575"/>
            <a:ext cx="1843308" cy="320072"/>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57200" y="705449"/>
            <a:ext cx="8229600" cy="357900"/>
          </a:xfrm>
          <a:prstGeom prst="rect">
            <a:avLst/>
          </a:prstGeom>
          <a:noFill/>
          <a:ln>
            <a:noFill/>
          </a:ln>
        </p:spPr>
        <p:txBody>
          <a:bodyPr spcFirstLastPara="1" wrap="square" lIns="68575" tIns="34275" rIns="68575" bIns="34275" anchor="b" anchorCtr="0">
            <a:noAutofit/>
          </a:bodyPr>
          <a:lstStyle>
            <a:lvl1pPr lvl="0" algn="l">
              <a:spcBef>
                <a:spcPts val="600"/>
              </a:spcBef>
              <a:spcAft>
                <a:spcPts val="0"/>
              </a:spcAft>
              <a:buSzPts val="1100"/>
              <a:buNone/>
              <a:defRPr/>
            </a:lvl1pPr>
            <a:lvl2pPr lvl="1" algn="l">
              <a:spcBef>
                <a:spcPts val="400"/>
              </a:spcBef>
              <a:spcAft>
                <a:spcPts val="0"/>
              </a:spcAft>
              <a:buSzPts val="1100"/>
              <a:buNone/>
              <a:defRPr/>
            </a:lvl2pPr>
            <a:lvl3pPr lvl="2" algn="l">
              <a:spcBef>
                <a:spcPts val="400"/>
              </a:spcBef>
              <a:spcAft>
                <a:spcPts val="0"/>
              </a:spcAft>
              <a:buSzPts val="1100"/>
              <a:buNone/>
              <a:defRPr/>
            </a:lvl3pPr>
            <a:lvl4pPr lvl="3" algn="l">
              <a:spcBef>
                <a:spcPts val="400"/>
              </a:spcBef>
              <a:spcAft>
                <a:spcPts val="0"/>
              </a:spcAft>
              <a:buSzPts val="1100"/>
              <a:buNone/>
              <a:defRPr/>
            </a:lvl4pPr>
            <a:lvl5pPr lvl="4" algn="l">
              <a:spcBef>
                <a:spcPts val="400"/>
              </a:spcBef>
              <a:spcAft>
                <a:spcPts val="0"/>
              </a:spcAft>
              <a:buSzPts val="1100"/>
              <a:buNone/>
              <a:defRPr/>
            </a:lvl5pPr>
            <a:lvl6pPr lvl="5" algn="l">
              <a:spcBef>
                <a:spcPts val="400"/>
              </a:spcBef>
              <a:spcAft>
                <a:spcPts val="0"/>
              </a:spcAft>
              <a:buSzPts val="1100"/>
              <a:buNone/>
              <a:defRPr/>
            </a:lvl6pPr>
            <a:lvl7pPr lvl="6" algn="l">
              <a:spcBef>
                <a:spcPts val="400"/>
              </a:spcBef>
              <a:spcAft>
                <a:spcPts val="0"/>
              </a:spcAft>
              <a:buSzPts val="1100"/>
              <a:buNone/>
              <a:defRPr/>
            </a:lvl7pPr>
            <a:lvl8pPr lvl="7" algn="l">
              <a:spcBef>
                <a:spcPts val="400"/>
              </a:spcBef>
              <a:spcAft>
                <a:spcPts val="0"/>
              </a:spcAft>
              <a:buSzPts val="1100"/>
              <a:buNone/>
              <a:defRPr/>
            </a:lvl8pPr>
            <a:lvl9pPr lvl="8" algn="l">
              <a:spcBef>
                <a:spcPts val="400"/>
              </a:spcBef>
              <a:spcAft>
                <a:spcPts val="0"/>
              </a:spcAft>
              <a:buSzPts val="1100"/>
              <a:buNone/>
              <a:defRPr/>
            </a:lvl9pPr>
          </a:lstStyle>
          <a:p>
            <a:endParaRPr/>
          </a:p>
        </p:txBody>
      </p:sp>
      <p:sp>
        <p:nvSpPr>
          <p:cNvPr id="31" name="Google Shape;31;p6"/>
          <p:cNvSpPr txBox="1">
            <a:spLocks noGrp="1"/>
          </p:cNvSpPr>
          <p:nvPr>
            <p:ph type="body" idx="1"/>
          </p:nvPr>
        </p:nvSpPr>
        <p:spPr>
          <a:xfrm>
            <a:off x="457200" y="1151335"/>
            <a:ext cx="4040100" cy="479700"/>
          </a:xfrm>
          <a:prstGeom prst="rect">
            <a:avLst/>
          </a:prstGeom>
          <a:noFill/>
          <a:ln>
            <a:noFill/>
          </a:ln>
        </p:spPr>
        <p:txBody>
          <a:bodyPr spcFirstLastPara="1" wrap="square" lIns="68575" tIns="34275" rIns="68575" bIns="34275" anchor="b" anchorCtr="0">
            <a:noAutofit/>
          </a:bodyPr>
          <a:lstStyle>
            <a:lvl1pPr marL="457200" lvl="0" indent="-228600" algn="l">
              <a:spcBef>
                <a:spcPts val="900"/>
              </a:spcBef>
              <a:spcAft>
                <a:spcPts val="0"/>
              </a:spcAft>
              <a:buSzPts val="1800"/>
              <a:buNone/>
              <a:defRPr sz="1800" b="1"/>
            </a:lvl1pPr>
            <a:lvl2pPr marL="914400" lvl="1" indent="-228600" algn="l">
              <a:spcBef>
                <a:spcPts val="400"/>
              </a:spcBef>
              <a:spcAft>
                <a:spcPts val="0"/>
              </a:spcAft>
              <a:buSzPts val="1500"/>
              <a:buNone/>
              <a:defRPr sz="1500" b="1"/>
            </a:lvl2pPr>
            <a:lvl3pPr marL="1371600" lvl="2" indent="-228600" algn="l">
              <a:spcBef>
                <a:spcPts val="300"/>
              </a:spcBef>
              <a:spcAft>
                <a:spcPts val="0"/>
              </a:spcAft>
              <a:buSzPts val="1400"/>
              <a:buFont typeface="Calibri"/>
              <a:buNone/>
              <a:defRPr sz="1400" b="1"/>
            </a:lvl3pPr>
            <a:lvl4pPr marL="1828800" lvl="3" indent="-228600" algn="l">
              <a:spcBef>
                <a:spcPts val="300"/>
              </a:spcBef>
              <a:spcAft>
                <a:spcPts val="0"/>
              </a:spcAft>
              <a:buSzPts val="1200"/>
              <a:buNone/>
              <a:defRPr sz="1200" b="1"/>
            </a:lvl4pPr>
            <a:lvl5pPr marL="2286000" lvl="4" indent="-228600" algn="l">
              <a:spcBef>
                <a:spcPts val="300"/>
              </a:spcBef>
              <a:spcAft>
                <a:spcPts val="0"/>
              </a:spcAft>
              <a:buSzPts val="1400"/>
              <a:buNone/>
              <a:defRPr sz="1200" b="1"/>
            </a:lvl5pPr>
            <a:lvl6pPr marL="2743200" lvl="5" indent="-228600" algn="l">
              <a:spcBef>
                <a:spcPts val="300"/>
              </a:spcBef>
              <a:spcAft>
                <a:spcPts val="0"/>
              </a:spcAft>
              <a:buSzPts val="1400"/>
              <a:buNone/>
              <a:defRPr sz="1200" b="1"/>
            </a:lvl6pPr>
            <a:lvl7pPr marL="3200400" lvl="6" indent="-228600" algn="l">
              <a:spcBef>
                <a:spcPts val="300"/>
              </a:spcBef>
              <a:spcAft>
                <a:spcPts val="0"/>
              </a:spcAft>
              <a:buSzPts val="1400"/>
              <a:buNone/>
              <a:defRPr sz="1200" b="1"/>
            </a:lvl7pPr>
            <a:lvl8pPr marL="3657600" lvl="7" indent="-228600" algn="l">
              <a:spcBef>
                <a:spcPts val="300"/>
              </a:spcBef>
              <a:spcAft>
                <a:spcPts val="0"/>
              </a:spcAft>
              <a:buSzPts val="1400"/>
              <a:buNone/>
              <a:defRPr sz="1200" b="1"/>
            </a:lvl8pPr>
            <a:lvl9pPr marL="4114800" lvl="8" indent="-228600" algn="l">
              <a:spcBef>
                <a:spcPts val="300"/>
              </a:spcBef>
              <a:spcAft>
                <a:spcPts val="0"/>
              </a:spcAft>
              <a:buSzPts val="1400"/>
              <a:buNone/>
              <a:defRPr sz="1200" b="1"/>
            </a:lvl9pPr>
          </a:lstStyle>
          <a:p>
            <a:endParaRPr/>
          </a:p>
        </p:txBody>
      </p:sp>
      <p:sp>
        <p:nvSpPr>
          <p:cNvPr id="32" name="Google Shape;32;p6"/>
          <p:cNvSpPr txBox="1">
            <a:spLocks noGrp="1"/>
          </p:cNvSpPr>
          <p:nvPr>
            <p:ph type="body" idx="2"/>
          </p:nvPr>
        </p:nvSpPr>
        <p:spPr>
          <a:xfrm>
            <a:off x="457200" y="1631156"/>
            <a:ext cx="4040100" cy="2963400"/>
          </a:xfrm>
          <a:prstGeom prst="rect">
            <a:avLst/>
          </a:prstGeom>
          <a:noFill/>
          <a:ln>
            <a:noFill/>
          </a:ln>
        </p:spPr>
        <p:txBody>
          <a:bodyPr spcFirstLastPara="1" wrap="square" lIns="68575" tIns="34275" rIns="68575" bIns="34275" anchor="t" anchorCtr="0">
            <a:noAutofit/>
          </a:bodyPr>
          <a:lstStyle>
            <a:lvl1pPr marL="457200" lvl="0" indent="-342900" algn="l">
              <a:spcBef>
                <a:spcPts val="900"/>
              </a:spcBef>
              <a:spcAft>
                <a:spcPts val="0"/>
              </a:spcAft>
              <a:buSzPts val="1800"/>
              <a:buChar char="•"/>
              <a:defRPr sz="1800"/>
            </a:lvl1pPr>
            <a:lvl2pPr marL="914400" lvl="1" indent="-323850" algn="l">
              <a:spcBef>
                <a:spcPts val="400"/>
              </a:spcBef>
              <a:spcAft>
                <a:spcPts val="0"/>
              </a:spcAft>
              <a:buSzPts val="1500"/>
              <a:buChar char="–"/>
              <a:defRPr sz="1500"/>
            </a:lvl2pPr>
            <a:lvl3pPr marL="1371600" lvl="2" indent="-317500" algn="l">
              <a:spcBef>
                <a:spcPts val="300"/>
              </a:spcBef>
              <a:spcAft>
                <a:spcPts val="0"/>
              </a:spcAft>
              <a:buSzPts val="1400"/>
              <a:buFont typeface="Calibri"/>
              <a:buChar char="–"/>
              <a:defRPr sz="1400"/>
            </a:lvl3pPr>
            <a:lvl4pPr marL="1828800" lvl="3" indent="-304800" algn="l">
              <a:spcBef>
                <a:spcPts val="300"/>
              </a:spcBef>
              <a:spcAft>
                <a:spcPts val="0"/>
              </a:spcAft>
              <a:buSzPts val="1200"/>
              <a:buChar char="–"/>
              <a:defRPr sz="1200"/>
            </a:lvl4pPr>
            <a:lvl5pPr marL="2286000" lvl="4" indent="-228600" algn="l">
              <a:spcBef>
                <a:spcPts val="300"/>
              </a:spcBef>
              <a:spcAft>
                <a:spcPts val="0"/>
              </a:spcAft>
              <a:buSzPts val="1100"/>
              <a:buNone/>
              <a:defRPr sz="1200"/>
            </a:lvl5pPr>
            <a:lvl6pPr marL="2743200" lvl="5" indent="-228600" algn="l">
              <a:spcBef>
                <a:spcPts val="300"/>
              </a:spcBef>
              <a:spcAft>
                <a:spcPts val="0"/>
              </a:spcAft>
              <a:buSzPts val="1100"/>
              <a:buNone/>
              <a:defRPr sz="1200"/>
            </a:lvl6pPr>
            <a:lvl7pPr marL="3200400" lvl="6" indent="-228600" algn="l">
              <a:spcBef>
                <a:spcPts val="300"/>
              </a:spcBef>
              <a:spcAft>
                <a:spcPts val="0"/>
              </a:spcAft>
              <a:buSzPts val="1100"/>
              <a:buNone/>
              <a:defRPr sz="1200"/>
            </a:lvl7pPr>
            <a:lvl8pPr marL="3657600" lvl="7" indent="-228600" algn="l">
              <a:spcBef>
                <a:spcPts val="300"/>
              </a:spcBef>
              <a:spcAft>
                <a:spcPts val="0"/>
              </a:spcAft>
              <a:buSzPts val="1100"/>
              <a:buNone/>
              <a:defRPr sz="1200"/>
            </a:lvl8pPr>
            <a:lvl9pPr marL="4114800" lvl="8" indent="-228600" algn="l">
              <a:spcBef>
                <a:spcPts val="300"/>
              </a:spcBef>
              <a:spcAft>
                <a:spcPts val="0"/>
              </a:spcAft>
              <a:buSzPts val="1100"/>
              <a:buNone/>
              <a:defRPr sz="1200"/>
            </a:lvl9pPr>
          </a:lstStyle>
          <a:p>
            <a:endParaRPr/>
          </a:p>
        </p:txBody>
      </p:sp>
      <p:sp>
        <p:nvSpPr>
          <p:cNvPr id="33" name="Google Shape;33;p6"/>
          <p:cNvSpPr txBox="1">
            <a:spLocks noGrp="1"/>
          </p:cNvSpPr>
          <p:nvPr>
            <p:ph type="body" idx="3"/>
          </p:nvPr>
        </p:nvSpPr>
        <p:spPr>
          <a:xfrm>
            <a:off x="4645026" y="1151335"/>
            <a:ext cx="4041900" cy="479700"/>
          </a:xfrm>
          <a:prstGeom prst="rect">
            <a:avLst/>
          </a:prstGeom>
          <a:noFill/>
          <a:ln>
            <a:noFill/>
          </a:ln>
        </p:spPr>
        <p:txBody>
          <a:bodyPr spcFirstLastPara="1" wrap="square" lIns="68575" tIns="34275" rIns="68575" bIns="34275" anchor="b" anchorCtr="0">
            <a:noAutofit/>
          </a:bodyPr>
          <a:lstStyle>
            <a:lvl1pPr marL="457200" lvl="0" indent="-228600" algn="l">
              <a:spcBef>
                <a:spcPts val="900"/>
              </a:spcBef>
              <a:spcAft>
                <a:spcPts val="0"/>
              </a:spcAft>
              <a:buSzPts val="1800"/>
              <a:buNone/>
              <a:defRPr sz="1800" b="1"/>
            </a:lvl1pPr>
            <a:lvl2pPr marL="914400" lvl="1" indent="-228600" algn="l">
              <a:spcBef>
                <a:spcPts val="400"/>
              </a:spcBef>
              <a:spcAft>
                <a:spcPts val="0"/>
              </a:spcAft>
              <a:buSzPts val="1500"/>
              <a:buNone/>
              <a:defRPr sz="1500" b="1"/>
            </a:lvl2pPr>
            <a:lvl3pPr marL="1371600" lvl="2" indent="-228600" algn="l">
              <a:spcBef>
                <a:spcPts val="300"/>
              </a:spcBef>
              <a:spcAft>
                <a:spcPts val="0"/>
              </a:spcAft>
              <a:buSzPts val="1400"/>
              <a:buFont typeface="Calibri"/>
              <a:buNone/>
              <a:defRPr sz="1400" b="1"/>
            </a:lvl3pPr>
            <a:lvl4pPr marL="1828800" lvl="3" indent="-228600" algn="l">
              <a:spcBef>
                <a:spcPts val="300"/>
              </a:spcBef>
              <a:spcAft>
                <a:spcPts val="0"/>
              </a:spcAft>
              <a:buSzPts val="1200"/>
              <a:buNone/>
              <a:defRPr sz="1200" b="1"/>
            </a:lvl4pPr>
            <a:lvl5pPr marL="2286000" lvl="4" indent="-228600" algn="l">
              <a:spcBef>
                <a:spcPts val="300"/>
              </a:spcBef>
              <a:spcAft>
                <a:spcPts val="0"/>
              </a:spcAft>
              <a:buSzPts val="1400"/>
              <a:buNone/>
              <a:defRPr sz="1200" b="1"/>
            </a:lvl5pPr>
            <a:lvl6pPr marL="2743200" lvl="5" indent="-228600" algn="l">
              <a:spcBef>
                <a:spcPts val="300"/>
              </a:spcBef>
              <a:spcAft>
                <a:spcPts val="0"/>
              </a:spcAft>
              <a:buSzPts val="1400"/>
              <a:buNone/>
              <a:defRPr sz="1200" b="1"/>
            </a:lvl6pPr>
            <a:lvl7pPr marL="3200400" lvl="6" indent="-228600" algn="l">
              <a:spcBef>
                <a:spcPts val="300"/>
              </a:spcBef>
              <a:spcAft>
                <a:spcPts val="0"/>
              </a:spcAft>
              <a:buSzPts val="1400"/>
              <a:buNone/>
              <a:defRPr sz="1200" b="1"/>
            </a:lvl7pPr>
            <a:lvl8pPr marL="3657600" lvl="7" indent="-228600" algn="l">
              <a:spcBef>
                <a:spcPts val="300"/>
              </a:spcBef>
              <a:spcAft>
                <a:spcPts val="0"/>
              </a:spcAft>
              <a:buSzPts val="1400"/>
              <a:buNone/>
              <a:defRPr sz="1200" b="1"/>
            </a:lvl8pPr>
            <a:lvl9pPr marL="4114800" lvl="8" indent="-228600" algn="l">
              <a:spcBef>
                <a:spcPts val="300"/>
              </a:spcBef>
              <a:spcAft>
                <a:spcPts val="0"/>
              </a:spcAft>
              <a:buSzPts val="1400"/>
              <a:buNone/>
              <a:defRPr sz="1200" b="1"/>
            </a:lvl9pPr>
          </a:lstStyle>
          <a:p>
            <a:endParaRPr/>
          </a:p>
        </p:txBody>
      </p:sp>
      <p:sp>
        <p:nvSpPr>
          <p:cNvPr id="34" name="Google Shape;34;p6"/>
          <p:cNvSpPr txBox="1">
            <a:spLocks noGrp="1"/>
          </p:cNvSpPr>
          <p:nvPr>
            <p:ph type="body" idx="4"/>
          </p:nvPr>
        </p:nvSpPr>
        <p:spPr>
          <a:xfrm>
            <a:off x="4645026" y="1631156"/>
            <a:ext cx="4041900" cy="2963400"/>
          </a:xfrm>
          <a:prstGeom prst="rect">
            <a:avLst/>
          </a:prstGeom>
          <a:noFill/>
          <a:ln>
            <a:noFill/>
          </a:ln>
        </p:spPr>
        <p:txBody>
          <a:bodyPr spcFirstLastPara="1" wrap="square" lIns="68575" tIns="34275" rIns="68575" bIns="34275" anchor="t" anchorCtr="0">
            <a:noAutofit/>
          </a:bodyPr>
          <a:lstStyle>
            <a:lvl1pPr marL="457200" lvl="0" indent="-342900" algn="l">
              <a:spcBef>
                <a:spcPts val="900"/>
              </a:spcBef>
              <a:spcAft>
                <a:spcPts val="0"/>
              </a:spcAft>
              <a:buSzPts val="1800"/>
              <a:buChar char="•"/>
              <a:defRPr sz="1800"/>
            </a:lvl1pPr>
            <a:lvl2pPr marL="914400" lvl="1" indent="-323850" algn="l">
              <a:spcBef>
                <a:spcPts val="400"/>
              </a:spcBef>
              <a:spcAft>
                <a:spcPts val="0"/>
              </a:spcAft>
              <a:buSzPts val="1500"/>
              <a:buChar char="–"/>
              <a:defRPr sz="1500"/>
            </a:lvl2pPr>
            <a:lvl3pPr marL="1371600" lvl="2" indent="-317500" algn="l">
              <a:spcBef>
                <a:spcPts val="300"/>
              </a:spcBef>
              <a:spcAft>
                <a:spcPts val="0"/>
              </a:spcAft>
              <a:buSzPts val="1400"/>
              <a:buFont typeface="Calibri"/>
              <a:buChar char="–"/>
              <a:defRPr sz="1400"/>
            </a:lvl3pPr>
            <a:lvl4pPr marL="1828800" lvl="3" indent="-304800" algn="l">
              <a:spcBef>
                <a:spcPts val="300"/>
              </a:spcBef>
              <a:spcAft>
                <a:spcPts val="0"/>
              </a:spcAft>
              <a:buSzPts val="1200"/>
              <a:buChar char="–"/>
              <a:defRPr sz="1200"/>
            </a:lvl4pPr>
            <a:lvl5pPr marL="2286000" lvl="4" indent="-228600" algn="l">
              <a:spcBef>
                <a:spcPts val="300"/>
              </a:spcBef>
              <a:spcAft>
                <a:spcPts val="0"/>
              </a:spcAft>
              <a:buSzPts val="1100"/>
              <a:buNone/>
              <a:defRPr sz="1200"/>
            </a:lvl5pPr>
            <a:lvl6pPr marL="2743200" lvl="5" indent="-228600" algn="l">
              <a:spcBef>
                <a:spcPts val="300"/>
              </a:spcBef>
              <a:spcAft>
                <a:spcPts val="0"/>
              </a:spcAft>
              <a:buSzPts val="1100"/>
              <a:buNone/>
              <a:defRPr sz="1200"/>
            </a:lvl6pPr>
            <a:lvl7pPr marL="3200400" lvl="6" indent="-228600" algn="l">
              <a:spcBef>
                <a:spcPts val="300"/>
              </a:spcBef>
              <a:spcAft>
                <a:spcPts val="0"/>
              </a:spcAft>
              <a:buSzPts val="1100"/>
              <a:buNone/>
              <a:defRPr sz="1200"/>
            </a:lvl7pPr>
            <a:lvl8pPr marL="3657600" lvl="7" indent="-228600" algn="l">
              <a:spcBef>
                <a:spcPts val="300"/>
              </a:spcBef>
              <a:spcAft>
                <a:spcPts val="0"/>
              </a:spcAft>
              <a:buSzPts val="1100"/>
              <a:buNone/>
              <a:defRPr sz="1200"/>
            </a:lvl8pPr>
            <a:lvl9pPr marL="4114800" lvl="8" indent="-228600" algn="l">
              <a:spcBef>
                <a:spcPts val="300"/>
              </a:spcBef>
              <a:spcAft>
                <a:spcPts val="0"/>
              </a:spcAft>
              <a:buSzPts val="1100"/>
              <a:buNone/>
              <a:defRPr sz="1200"/>
            </a:lvl9pPr>
          </a:lstStyle>
          <a:p>
            <a:endParaRPr/>
          </a:p>
        </p:txBody>
      </p:sp>
      <p:cxnSp>
        <p:nvCxnSpPr>
          <p:cNvPr id="35" name="Google Shape;35;p6"/>
          <p:cNvCxnSpPr/>
          <p:nvPr/>
        </p:nvCxnSpPr>
        <p:spPr>
          <a:xfrm>
            <a:off x="457200" y="4686300"/>
            <a:ext cx="6324600" cy="0"/>
          </a:xfrm>
          <a:prstGeom prst="straightConnector1">
            <a:avLst/>
          </a:prstGeom>
          <a:noFill/>
          <a:ln w="25400" cap="flat" cmpd="sng">
            <a:solidFill>
              <a:srgbClr val="002060"/>
            </a:solidFill>
            <a:prstDash val="solid"/>
            <a:round/>
            <a:headEnd type="none" w="med" len="med"/>
            <a:tailEnd type="none" w="med" len="med"/>
          </a:ln>
        </p:spPr>
      </p:cxnSp>
      <p:pic>
        <p:nvPicPr>
          <p:cNvPr id="36" name="Google Shape;36;p6"/>
          <p:cNvPicPr preferRelativeResize="0"/>
          <p:nvPr/>
        </p:nvPicPr>
        <p:blipFill rotWithShape="1">
          <a:blip r:embed="rId2">
            <a:alphaModFix/>
          </a:blip>
          <a:srcRect/>
          <a:stretch/>
        </p:blipFill>
        <p:spPr>
          <a:xfrm>
            <a:off x="6843492" y="4524575"/>
            <a:ext cx="1843308" cy="3200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sp>
        <p:nvSpPr>
          <p:cNvPr id="38" name="Google Shape;38;p7"/>
          <p:cNvSpPr txBox="1">
            <a:spLocks noGrp="1"/>
          </p:cNvSpPr>
          <p:nvPr>
            <p:ph type="title"/>
          </p:nvPr>
        </p:nvSpPr>
        <p:spPr>
          <a:xfrm>
            <a:off x="457200" y="285751"/>
            <a:ext cx="8229600" cy="354900"/>
          </a:xfrm>
          <a:prstGeom prst="rect">
            <a:avLst/>
          </a:prstGeom>
          <a:noFill/>
          <a:ln>
            <a:noFill/>
          </a:ln>
        </p:spPr>
        <p:txBody>
          <a:bodyPr spcFirstLastPara="1" wrap="square" lIns="68575" tIns="34275" rIns="68575" bIns="34275" anchor="b" anchorCtr="0">
            <a:noAutofit/>
          </a:bodyPr>
          <a:lstStyle>
            <a:lvl1pPr lvl="0" algn="l">
              <a:spcBef>
                <a:spcPts val="400"/>
              </a:spcBef>
              <a:spcAft>
                <a:spcPts val="0"/>
              </a:spcAft>
              <a:buSzPts val="1100"/>
              <a:buNone/>
              <a:defRPr/>
            </a:lvl1pPr>
            <a:lvl2pPr lvl="1" algn="l">
              <a:spcBef>
                <a:spcPts val="400"/>
              </a:spcBef>
              <a:spcAft>
                <a:spcPts val="0"/>
              </a:spcAft>
              <a:buSzPts val="1100"/>
              <a:buNone/>
              <a:defRPr/>
            </a:lvl2pPr>
            <a:lvl3pPr lvl="2" algn="l">
              <a:spcBef>
                <a:spcPts val="400"/>
              </a:spcBef>
              <a:spcAft>
                <a:spcPts val="0"/>
              </a:spcAft>
              <a:buSzPts val="1100"/>
              <a:buNone/>
              <a:defRPr/>
            </a:lvl3pPr>
            <a:lvl4pPr lvl="3" algn="l">
              <a:spcBef>
                <a:spcPts val="400"/>
              </a:spcBef>
              <a:spcAft>
                <a:spcPts val="0"/>
              </a:spcAft>
              <a:buSzPts val="1100"/>
              <a:buNone/>
              <a:defRPr/>
            </a:lvl4pPr>
            <a:lvl5pPr lvl="4" algn="l">
              <a:spcBef>
                <a:spcPts val="400"/>
              </a:spcBef>
              <a:spcAft>
                <a:spcPts val="0"/>
              </a:spcAft>
              <a:buSzPts val="1100"/>
              <a:buNone/>
              <a:defRPr/>
            </a:lvl5pPr>
            <a:lvl6pPr lvl="5" algn="l">
              <a:spcBef>
                <a:spcPts val="400"/>
              </a:spcBef>
              <a:spcAft>
                <a:spcPts val="0"/>
              </a:spcAft>
              <a:buSzPts val="1100"/>
              <a:buNone/>
              <a:defRPr/>
            </a:lvl6pPr>
            <a:lvl7pPr lvl="6" algn="l">
              <a:spcBef>
                <a:spcPts val="400"/>
              </a:spcBef>
              <a:spcAft>
                <a:spcPts val="0"/>
              </a:spcAft>
              <a:buSzPts val="1100"/>
              <a:buNone/>
              <a:defRPr/>
            </a:lvl7pPr>
            <a:lvl8pPr lvl="7" algn="l">
              <a:spcBef>
                <a:spcPts val="400"/>
              </a:spcBef>
              <a:spcAft>
                <a:spcPts val="0"/>
              </a:spcAft>
              <a:buSzPts val="1100"/>
              <a:buNone/>
              <a:defRPr/>
            </a:lvl8pPr>
            <a:lvl9pPr lvl="8" algn="l">
              <a:spcBef>
                <a:spcPts val="400"/>
              </a:spcBef>
              <a:spcAft>
                <a:spcPts val="0"/>
              </a:spcAft>
              <a:buSzPts val="1100"/>
              <a:buNone/>
              <a:defRPr/>
            </a:lvl9pPr>
          </a:lstStyle>
          <a:p>
            <a:endParaRPr/>
          </a:p>
        </p:txBody>
      </p:sp>
      <p:cxnSp>
        <p:nvCxnSpPr>
          <p:cNvPr id="39" name="Google Shape;39;p7"/>
          <p:cNvCxnSpPr/>
          <p:nvPr/>
        </p:nvCxnSpPr>
        <p:spPr>
          <a:xfrm>
            <a:off x="457200" y="4686300"/>
            <a:ext cx="6324600" cy="0"/>
          </a:xfrm>
          <a:prstGeom prst="straightConnector1">
            <a:avLst/>
          </a:prstGeom>
          <a:noFill/>
          <a:ln w="25400" cap="flat" cmpd="sng">
            <a:solidFill>
              <a:srgbClr val="002060"/>
            </a:solidFill>
            <a:prstDash val="solid"/>
            <a:round/>
            <a:headEnd type="none" w="med" len="med"/>
            <a:tailEnd type="none" w="med" len="med"/>
          </a:ln>
        </p:spPr>
      </p:cxnSp>
      <p:pic>
        <p:nvPicPr>
          <p:cNvPr id="40" name="Google Shape;40;p7"/>
          <p:cNvPicPr preferRelativeResize="0"/>
          <p:nvPr/>
        </p:nvPicPr>
        <p:blipFill rotWithShape="1">
          <a:blip r:embed="rId2">
            <a:alphaModFix/>
          </a:blip>
          <a:srcRect/>
          <a:stretch/>
        </p:blipFill>
        <p:spPr>
          <a:xfrm>
            <a:off x="6843492" y="4524575"/>
            <a:ext cx="1843308" cy="3200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1"/>
        <p:cNvGrpSpPr/>
        <p:nvPr/>
      </p:nvGrpSpPr>
      <p:grpSpPr>
        <a:xfrm>
          <a:off x="0" y="0"/>
          <a:ext cx="0" cy="0"/>
          <a:chOff x="0" y="0"/>
          <a:chExt cx="0" cy="0"/>
        </a:xfrm>
      </p:grpSpPr>
      <p:cxnSp>
        <p:nvCxnSpPr>
          <p:cNvPr id="42" name="Google Shape;42;p8"/>
          <p:cNvCxnSpPr/>
          <p:nvPr/>
        </p:nvCxnSpPr>
        <p:spPr>
          <a:xfrm>
            <a:off x="457200" y="4686300"/>
            <a:ext cx="6324600" cy="0"/>
          </a:xfrm>
          <a:prstGeom prst="straightConnector1">
            <a:avLst/>
          </a:prstGeom>
          <a:noFill/>
          <a:ln w="25400" cap="flat" cmpd="sng">
            <a:solidFill>
              <a:srgbClr val="002060"/>
            </a:solidFill>
            <a:prstDash val="solid"/>
            <a:round/>
            <a:headEnd type="none" w="med" len="med"/>
            <a:tailEnd type="none" w="med" len="med"/>
          </a:ln>
        </p:spPr>
      </p:cxnSp>
      <p:pic>
        <p:nvPicPr>
          <p:cNvPr id="43" name="Google Shape;43;p8"/>
          <p:cNvPicPr preferRelativeResize="0"/>
          <p:nvPr/>
        </p:nvPicPr>
        <p:blipFill rotWithShape="1">
          <a:blip r:embed="rId2">
            <a:alphaModFix/>
          </a:blip>
          <a:srcRect/>
          <a:stretch/>
        </p:blipFill>
        <p:spPr>
          <a:xfrm>
            <a:off x="6843492" y="4524575"/>
            <a:ext cx="1843308" cy="3200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1" y="776254"/>
            <a:ext cx="3008400" cy="300000"/>
          </a:xfrm>
          <a:prstGeom prst="rect">
            <a:avLst/>
          </a:prstGeom>
          <a:noFill/>
          <a:ln>
            <a:noFill/>
          </a:ln>
        </p:spPr>
        <p:txBody>
          <a:bodyPr spcFirstLastPara="1" wrap="square" lIns="68575" tIns="34275" rIns="68575" bIns="34275" anchor="b" anchorCtr="0">
            <a:noAutofit/>
          </a:bodyPr>
          <a:lstStyle>
            <a:lvl1pPr lvl="0" algn="l">
              <a:spcBef>
                <a:spcPts val="500"/>
              </a:spcBef>
              <a:spcAft>
                <a:spcPts val="0"/>
              </a:spcAft>
              <a:buSzPts val="1100"/>
              <a:buNone/>
              <a:defRPr sz="1500" b="1"/>
            </a:lvl1pPr>
            <a:lvl2pPr lvl="1" algn="l">
              <a:spcBef>
                <a:spcPts val="400"/>
              </a:spcBef>
              <a:spcAft>
                <a:spcPts val="0"/>
              </a:spcAft>
              <a:buSzPts val="1100"/>
              <a:buNone/>
              <a:defRPr/>
            </a:lvl2pPr>
            <a:lvl3pPr lvl="2" algn="l">
              <a:spcBef>
                <a:spcPts val="400"/>
              </a:spcBef>
              <a:spcAft>
                <a:spcPts val="0"/>
              </a:spcAft>
              <a:buSzPts val="1100"/>
              <a:buNone/>
              <a:defRPr/>
            </a:lvl3pPr>
            <a:lvl4pPr lvl="3" algn="l">
              <a:spcBef>
                <a:spcPts val="400"/>
              </a:spcBef>
              <a:spcAft>
                <a:spcPts val="0"/>
              </a:spcAft>
              <a:buSzPts val="1100"/>
              <a:buNone/>
              <a:defRPr/>
            </a:lvl4pPr>
            <a:lvl5pPr lvl="4" algn="l">
              <a:spcBef>
                <a:spcPts val="400"/>
              </a:spcBef>
              <a:spcAft>
                <a:spcPts val="0"/>
              </a:spcAft>
              <a:buSzPts val="1100"/>
              <a:buNone/>
              <a:defRPr/>
            </a:lvl5pPr>
            <a:lvl6pPr lvl="5" algn="l">
              <a:spcBef>
                <a:spcPts val="400"/>
              </a:spcBef>
              <a:spcAft>
                <a:spcPts val="0"/>
              </a:spcAft>
              <a:buSzPts val="1100"/>
              <a:buNone/>
              <a:defRPr/>
            </a:lvl6pPr>
            <a:lvl7pPr lvl="6" algn="l">
              <a:spcBef>
                <a:spcPts val="400"/>
              </a:spcBef>
              <a:spcAft>
                <a:spcPts val="0"/>
              </a:spcAft>
              <a:buSzPts val="1100"/>
              <a:buNone/>
              <a:defRPr/>
            </a:lvl7pPr>
            <a:lvl8pPr lvl="7" algn="l">
              <a:spcBef>
                <a:spcPts val="400"/>
              </a:spcBef>
              <a:spcAft>
                <a:spcPts val="0"/>
              </a:spcAft>
              <a:buSzPts val="1100"/>
              <a:buNone/>
              <a:defRPr/>
            </a:lvl8pPr>
            <a:lvl9pPr lvl="8" algn="l">
              <a:spcBef>
                <a:spcPts val="400"/>
              </a:spcBef>
              <a:spcAft>
                <a:spcPts val="0"/>
              </a:spcAft>
              <a:buSzPts val="1100"/>
              <a:buNone/>
              <a:defRPr/>
            </a:lvl9pPr>
          </a:lstStyle>
          <a:p>
            <a:endParaRPr/>
          </a:p>
        </p:txBody>
      </p:sp>
      <p:sp>
        <p:nvSpPr>
          <p:cNvPr id="46" name="Google Shape;46;p9"/>
          <p:cNvSpPr txBox="1">
            <a:spLocks noGrp="1"/>
          </p:cNvSpPr>
          <p:nvPr>
            <p:ph type="body" idx="1"/>
          </p:nvPr>
        </p:nvSpPr>
        <p:spPr>
          <a:xfrm>
            <a:off x="3575050" y="204788"/>
            <a:ext cx="5111700" cy="4389900"/>
          </a:xfrm>
          <a:prstGeom prst="rect">
            <a:avLst/>
          </a:prstGeom>
          <a:noFill/>
          <a:ln>
            <a:noFill/>
          </a:ln>
        </p:spPr>
        <p:txBody>
          <a:bodyPr spcFirstLastPara="1" wrap="square" lIns="68575" tIns="34275" rIns="68575" bIns="34275" anchor="t" anchorCtr="0">
            <a:noAutofit/>
          </a:bodyPr>
          <a:lstStyle>
            <a:lvl1pPr marL="457200" lvl="0" indent="-381000" algn="l">
              <a:spcBef>
                <a:spcPts val="1200"/>
              </a:spcBef>
              <a:spcAft>
                <a:spcPts val="0"/>
              </a:spcAft>
              <a:buSzPts val="2400"/>
              <a:buChar char="•"/>
              <a:defRPr sz="2400"/>
            </a:lvl1pPr>
            <a:lvl2pPr marL="914400" lvl="1" indent="-361950" algn="l">
              <a:spcBef>
                <a:spcPts val="500"/>
              </a:spcBef>
              <a:spcAft>
                <a:spcPts val="0"/>
              </a:spcAft>
              <a:buSzPts val="2100"/>
              <a:buChar char="–"/>
              <a:defRPr sz="2100"/>
            </a:lvl2pPr>
            <a:lvl3pPr marL="1371600" lvl="2" indent="-342900" algn="l">
              <a:spcBef>
                <a:spcPts val="500"/>
              </a:spcBef>
              <a:spcAft>
                <a:spcPts val="0"/>
              </a:spcAft>
              <a:buSzPts val="1800"/>
              <a:buFont typeface="Calibri"/>
              <a:buChar char="–"/>
              <a:defRPr sz="1800"/>
            </a:lvl3pPr>
            <a:lvl4pPr marL="1828800" lvl="3" indent="-323850" algn="l">
              <a:spcBef>
                <a:spcPts val="400"/>
              </a:spcBef>
              <a:spcAft>
                <a:spcPts val="0"/>
              </a:spcAft>
              <a:buSzPts val="1500"/>
              <a:buChar char="–"/>
              <a:defRPr sz="1500"/>
            </a:lvl4pPr>
            <a:lvl5pPr marL="2286000" lvl="4" indent="-228600" algn="l">
              <a:spcBef>
                <a:spcPts val="400"/>
              </a:spcBef>
              <a:spcAft>
                <a:spcPts val="0"/>
              </a:spcAft>
              <a:buSzPts val="1100"/>
              <a:buNone/>
              <a:defRPr sz="1500"/>
            </a:lvl5pPr>
            <a:lvl6pPr marL="2743200" lvl="5" indent="-228600" algn="l">
              <a:spcBef>
                <a:spcPts val="400"/>
              </a:spcBef>
              <a:spcAft>
                <a:spcPts val="0"/>
              </a:spcAft>
              <a:buSzPts val="1100"/>
              <a:buNone/>
              <a:defRPr sz="1500"/>
            </a:lvl6pPr>
            <a:lvl7pPr marL="3200400" lvl="6" indent="-228600" algn="l">
              <a:spcBef>
                <a:spcPts val="400"/>
              </a:spcBef>
              <a:spcAft>
                <a:spcPts val="0"/>
              </a:spcAft>
              <a:buSzPts val="1100"/>
              <a:buNone/>
              <a:defRPr sz="1500"/>
            </a:lvl7pPr>
            <a:lvl8pPr marL="3657600" lvl="7" indent="-228600" algn="l">
              <a:spcBef>
                <a:spcPts val="400"/>
              </a:spcBef>
              <a:spcAft>
                <a:spcPts val="0"/>
              </a:spcAft>
              <a:buSzPts val="1100"/>
              <a:buNone/>
              <a:defRPr sz="1500"/>
            </a:lvl8pPr>
            <a:lvl9pPr marL="4114800" lvl="8" indent="-228600" algn="l">
              <a:spcBef>
                <a:spcPts val="400"/>
              </a:spcBef>
              <a:spcAft>
                <a:spcPts val="0"/>
              </a:spcAft>
              <a:buSzPts val="1100"/>
              <a:buNone/>
              <a:defRPr sz="1500"/>
            </a:lvl9pPr>
          </a:lstStyle>
          <a:p>
            <a:endParaRPr/>
          </a:p>
        </p:txBody>
      </p:sp>
      <p:sp>
        <p:nvSpPr>
          <p:cNvPr id="47" name="Google Shape;47;p9"/>
          <p:cNvSpPr txBox="1">
            <a:spLocks noGrp="1"/>
          </p:cNvSpPr>
          <p:nvPr>
            <p:ph type="body" idx="2"/>
          </p:nvPr>
        </p:nvSpPr>
        <p:spPr>
          <a:xfrm>
            <a:off x="457201" y="1076326"/>
            <a:ext cx="3008400" cy="3518400"/>
          </a:xfrm>
          <a:prstGeom prst="rect">
            <a:avLst/>
          </a:prstGeom>
          <a:noFill/>
          <a:ln>
            <a:noFill/>
          </a:ln>
        </p:spPr>
        <p:txBody>
          <a:bodyPr spcFirstLastPara="1" wrap="square" lIns="68575" tIns="34275" rIns="68575" bIns="34275" anchor="t" anchorCtr="0">
            <a:noAutofit/>
          </a:bodyPr>
          <a:lstStyle>
            <a:lvl1pPr marL="457200" lvl="0" indent="-228600" algn="l">
              <a:spcBef>
                <a:spcPts val="500"/>
              </a:spcBef>
              <a:spcAft>
                <a:spcPts val="0"/>
              </a:spcAft>
              <a:buSzPts val="1100"/>
              <a:buNone/>
              <a:defRPr sz="1100"/>
            </a:lvl1pPr>
            <a:lvl2pPr marL="914400" lvl="1" indent="-228600" algn="l">
              <a:spcBef>
                <a:spcPts val="200"/>
              </a:spcBef>
              <a:spcAft>
                <a:spcPts val="0"/>
              </a:spcAft>
              <a:buSzPts val="900"/>
              <a:buNone/>
              <a:defRPr sz="900"/>
            </a:lvl2pPr>
            <a:lvl3pPr marL="1371600" lvl="2" indent="-228600" algn="l">
              <a:spcBef>
                <a:spcPts val="200"/>
              </a:spcBef>
              <a:spcAft>
                <a:spcPts val="0"/>
              </a:spcAft>
              <a:buSzPts val="800"/>
              <a:buFont typeface="Calibri"/>
              <a:buNone/>
              <a:defRPr sz="800"/>
            </a:lvl3pPr>
            <a:lvl4pPr marL="1828800" lvl="3" indent="-228600" algn="l">
              <a:spcBef>
                <a:spcPts val="200"/>
              </a:spcBef>
              <a:spcAft>
                <a:spcPts val="0"/>
              </a:spcAft>
              <a:buSzPts val="700"/>
              <a:buNone/>
              <a:defRPr sz="700"/>
            </a:lvl4pPr>
            <a:lvl5pPr marL="2286000" lvl="4" indent="-228600" algn="l">
              <a:spcBef>
                <a:spcPts val="200"/>
              </a:spcBef>
              <a:spcAft>
                <a:spcPts val="0"/>
              </a:spcAft>
              <a:buSzPts val="800"/>
              <a:buNone/>
              <a:defRPr sz="700"/>
            </a:lvl5pPr>
            <a:lvl6pPr marL="2743200" lvl="5" indent="-228600" algn="l">
              <a:spcBef>
                <a:spcPts val="200"/>
              </a:spcBef>
              <a:spcAft>
                <a:spcPts val="0"/>
              </a:spcAft>
              <a:buSzPts val="800"/>
              <a:buNone/>
              <a:defRPr sz="700"/>
            </a:lvl6pPr>
            <a:lvl7pPr marL="3200400" lvl="6" indent="-228600" algn="l">
              <a:spcBef>
                <a:spcPts val="200"/>
              </a:spcBef>
              <a:spcAft>
                <a:spcPts val="0"/>
              </a:spcAft>
              <a:buSzPts val="800"/>
              <a:buNone/>
              <a:defRPr sz="700"/>
            </a:lvl7pPr>
            <a:lvl8pPr marL="3657600" lvl="7" indent="-228600" algn="l">
              <a:spcBef>
                <a:spcPts val="200"/>
              </a:spcBef>
              <a:spcAft>
                <a:spcPts val="0"/>
              </a:spcAft>
              <a:buSzPts val="800"/>
              <a:buNone/>
              <a:defRPr sz="700"/>
            </a:lvl8pPr>
            <a:lvl9pPr marL="4114800" lvl="8" indent="-228600" algn="l">
              <a:spcBef>
                <a:spcPts val="200"/>
              </a:spcBef>
              <a:spcAft>
                <a:spcPts val="0"/>
              </a:spcAft>
              <a:buSzPts val="800"/>
              <a:buNone/>
              <a:defRPr sz="700"/>
            </a:lvl9pPr>
          </a:lstStyle>
          <a:p>
            <a:endParaRPr/>
          </a:p>
        </p:txBody>
      </p:sp>
      <p:cxnSp>
        <p:nvCxnSpPr>
          <p:cNvPr id="48" name="Google Shape;48;p9"/>
          <p:cNvCxnSpPr/>
          <p:nvPr/>
        </p:nvCxnSpPr>
        <p:spPr>
          <a:xfrm>
            <a:off x="457200" y="4686300"/>
            <a:ext cx="6324600" cy="0"/>
          </a:xfrm>
          <a:prstGeom prst="straightConnector1">
            <a:avLst/>
          </a:prstGeom>
          <a:noFill/>
          <a:ln w="25400" cap="flat" cmpd="sng">
            <a:solidFill>
              <a:srgbClr val="002060"/>
            </a:solidFill>
            <a:prstDash val="solid"/>
            <a:round/>
            <a:headEnd type="none" w="med" len="med"/>
            <a:tailEnd type="none" w="med" len="med"/>
          </a:ln>
        </p:spPr>
      </p:cxnSp>
      <p:pic>
        <p:nvPicPr>
          <p:cNvPr id="49" name="Google Shape;49;p9"/>
          <p:cNvPicPr preferRelativeResize="0"/>
          <p:nvPr/>
        </p:nvPicPr>
        <p:blipFill rotWithShape="1">
          <a:blip r:embed="rId2">
            <a:alphaModFix/>
          </a:blip>
          <a:srcRect/>
          <a:stretch/>
        </p:blipFill>
        <p:spPr>
          <a:xfrm>
            <a:off x="6843492" y="4524575"/>
            <a:ext cx="1843308" cy="3200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0"/>
        <p:cNvGrpSpPr/>
        <p:nvPr/>
      </p:nvGrpSpPr>
      <p:grpSpPr>
        <a:xfrm>
          <a:off x="0" y="0"/>
          <a:ext cx="0" cy="0"/>
          <a:chOff x="0" y="0"/>
          <a:chExt cx="0" cy="0"/>
        </a:xfrm>
      </p:grpSpPr>
      <p:sp>
        <p:nvSpPr>
          <p:cNvPr id="51" name="Google Shape;51;p10"/>
          <p:cNvSpPr txBox="1">
            <a:spLocks noGrp="1"/>
          </p:cNvSpPr>
          <p:nvPr>
            <p:ph type="title"/>
          </p:nvPr>
        </p:nvSpPr>
        <p:spPr>
          <a:xfrm>
            <a:off x="1792288" y="3725432"/>
            <a:ext cx="5486400" cy="300000"/>
          </a:xfrm>
          <a:prstGeom prst="rect">
            <a:avLst/>
          </a:prstGeom>
          <a:noFill/>
          <a:ln>
            <a:noFill/>
          </a:ln>
        </p:spPr>
        <p:txBody>
          <a:bodyPr spcFirstLastPara="1" wrap="square" lIns="68575" tIns="34275" rIns="68575" bIns="34275" anchor="b" anchorCtr="0">
            <a:noAutofit/>
          </a:bodyPr>
          <a:lstStyle>
            <a:lvl1pPr lvl="0" algn="l">
              <a:spcBef>
                <a:spcPts val="500"/>
              </a:spcBef>
              <a:spcAft>
                <a:spcPts val="0"/>
              </a:spcAft>
              <a:buSzPts val="1100"/>
              <a:buNone/>
              <a:defRPr sz="1500" b="1"/>
            </a:lvl1pPr>
            <a:lvl2pPr lvl="1" algn="l">
              <a:spcBef>
                <a:spcPts val="400"/>
              </a:spcBef>
              <a:spcAft>
                <a:spcPts val="0"/>
              </a:spcAft>
              <a:buSzPts val="1100"/>
              <a:buNone/>
              <a:defRPr/>
            </a:lvl2pPr>
            <a:lvl3pPr lvl="2" algn="l">
              <a:spcBef>
                <a:spcPts val="400"/>
              </a:spcBef>
              <a:spcAft>
                <a:spcPts val="0"/>
              </a:spcAft>
              <a:buSzPts val="1100"/>
              <a:buNone/>
              <a:defRPr/>
            </a:lvl3pPr>
            <a:lvl4pPr lvl="3" algn="l">
              <a:spcBef>
                <a:spcPts val="400"/>
              </a:spcBef>
              <a:spcAft>
                <a:spcPts val="0"/>
              </a:spcAft>
              <a:buSzPts val="1100"/>
              <a:buNone/>
              <a:defRPr/>
            </a:lvl4pPr>
            <a:lvl5pPr lvl="4" algn="l">
              <a:spcBef>
                <a:spcPts val="400"/>
              </a:spcBef>
              <a:spcAft>
                <a:spcPts val="0"/>
              </a:spcAft>
              <a:buSzPts val="1100"/>
              <a:buNone/>
              <a:defRPr/>
            </a:lvl5pPr>
            <a:lvl6pPr lvl="5" algn="l">
              <a:spcBef>
                <a:spcPts val="400"/>
              </a:spcBef>
              <a:spcAft>
                <a:spcPts val="0"/>
              </a:spcAft>
              <a:buSzPts val="1100"/>
              <a:buNone/>
              <a:defRPr/>
            </a:lvl6pPr>
            <a:lvl7pPr lvl="6" algn="l">
              <a:spcBef>
                <a:spcPts val="400"/>
              </a:spcBef>
              <a:spcAft>
                <a:spcPts val="0"/>
              </a:spcAft>
              <a:buSzPts val="1100"/>
              <a:buNone/>
              <a:defRPr/>
            </a:lvl7pPr>
            <a:lvl8pPr lvl="7" algn="l">
              <a:spcBef>
                <a:spcPts val="400"/>
              </a:spcBef>
              <a:spcAft>
                <a:spcPts val="0"/>
              </a:spcAft>
              <a:buSzPts val="1100"/>
              <a:buNone/>
              <a:defRPr/>
            </a:lvl8pPr>
            <a:lvl9pPr lvl="8" algn="l">
              <a:spcBef>
                <a:spcPts val="400"/>
              </a:spcBef>
              <a:spcAft>
                <a:spcPts val="0"/>
              </a:spcAft>
              <a:buSzPts val="1100"/>
              <a:buNone/>
              <a:defRPr/>
            </a:lvl9pPr>
          </a:lstStyle>
          <a:p>
            <a:endParaRPr/>
          </a:p>
        </p:txBody>
      </p:sp>
      <p:sp>
        <p:nvSpPr>
          <p:cNvPr id="52" name="Google Shape;52;p10"/>
          <p:cNvSpPr>
            <a:spLocks noGrp="1"/>
          </p:cNvSpPr>
          <p:nvPr>
            <p:ph type="pic" idx="2"/>
          </p:nvPr>
        </p:nvSpPr>
        <p:spPr>
          <a:xfrm>
            <a:off x="1792288" y="459581"/>
            <a:ext cx="5486400" cy="3086100"/>
          </a:xfrm>
          <a:prstGeom prst="rect">
            <a:avLst/>
          </a:prstGeom>
          <a:noFill/>
          <a:ln>
            <a:noFill/>
          </a:ln>
        </p:spPr>
        <p:txBody>
          <a:bodyPr spcFirstLastPara="1" wrap="square" lIns="68575" tIns="34275" rIns="68575" bIns="34275" anchor="t" anchorCtr="0">
            <a:noAutofit/>
          </a:bodyPr>
          <a:lstStyle>
            <a:lvl1pPr marR="0" lvl="0" algn="l" rtl="0">
              <a:spcBef>
                <a:spcPts val="1200"/>
              </a:spcBef>
              <a:spcAft>
                <a:spcPts val="0"/>
              </a:spcAft>
              <a:buClr>
                <a:srgbClr val="002060"/>
              </a:buClr>
              <a:buSzPts val="2400"/>
              <a:buFont typeface="Arial"/>
              <a:buNone/>
              <a:defRPr sz="2400" b="0" i="0" u="none" strike="noStrike" cap="none">
                <a:solidFill>
                  <a:srgbClr val="002060"/>
                </a:solidFill>
                <a:latin typeface="Calibri"/>
                <a:ea typeface="Calibri"/>
                <a:cs typeface="Calibri"/>
                <a:sym typeface="Calibri"/>
              </a:defRPr>
            </a:lvl1pPr>
            <a:lvl2pPr marR="0" lvl="1" algn="l" rtl="0">
              <a:spcBef>
                <a:spcPts val="500"/>
              </a:spcBef>
              <a:spcAft>
                <a:spcPts val="0"/>
              </a:spcAft>
              <a:buClr>
                <a:srgbClr val="002060"/>
              </a:buClr>
              <a:buSzPts val="2100"/>
              <a:buFont typeface="Arial"/>
              <a:buNone/>
              <a:defRPr sz="2100" b="0" i="0" u="none" strike="noStrike" cap="none">
                <a:solidFill>
                  <a:srgbClr val="002060"/>
                </a:solidFill>
                <a:latin typeface="Calibri"/>
                <a:ea typeface="Calibri"/>
                <a:cs typeface="Calibri"/>
                <a:sym typeface="Calibri"/>
              </a:defRPr>
            </a:lvl2pPr>
            <a:lvl3pPr marR="0" lvl="2" algn="l" rtl="0">
              <a:spcBef>
                <a:spcPts val="500"/>
              </a:spcBef>
              <a:spcAft>
                <a:spcPts val="0"/>
              </a:spcAft>
              <a:buClr>
                <a:srgbClr val="002060"/>
              </a:buClr>
              <a:buSzPts val="1800"/>
              <a:buFont typeface="Calibri"/>
              <a:buNone/>
              <a:defRPr sz="1800" b="0" i="0" u="none" strike="noStrike" cap="none">
                <a:solidFill>
                  <a:srgbClr val="002060"/>
                </a:solidFill>
                <a:latin typeface="Calibri"/>
                <a:ea typeface="Calibri"/>
                <a:cs typeface="Calibri"/>
                <a:sym typeface="Calibri"/>
              </a:defRPr>
            </a:lvl3pPr>
            <a:lvl4pPr marR="0" lvl="3" algn="l" rtl="0">
              <a:spcBef>
                <a:spcPts val="400"/>
              </a:spcBef>
              <a:spcAft>
                <a:spcPts val="0"/>
              </a:spcAft>
              <a:buClr>
                <a:srgbClr val="002060"/>
              </a:buClr>
              <a:buSzPts val="1500"/>
              <a:buFont typeface="Arial"/>
              <a:buNone/>
              <a:defRPr sz="1500" b="0" i="0" u="none" strike="noStrike" cap="none">
                <a:solidFill>
                  <a:srgbClr val="002060"/>
                </a:solidFill>
                <a:latin typeface="Calibri"/>
                <a:ea typeface="Calibri"/>
                <a:cs typeface="Calibri"/>
                <a:sym typeface="Calibri"/>
              </a:defRPr>
            </a:lvl4pPr>
            <a:lvl5pPr marR="0" lvl="4" algn="l" rtl="0">
              <a:spcBef>
                <a:spcPts val="400"/>
              </a:spcBef>
              <a:spcAft>
                <a:spcPts val="0"/>
              </a:spcAft>
              <a:buClr>
                <a:schemeClr val="lt2"/>
              </a:buClr>
              <a:buSzPts val="1800"/>
              <a:buFont typeface="Arial"/>
              <a:buNone/>
              <a:defRPr sz="1500" b="0" i="0" u="none" strike="noStrike" cap="none">
                <a:solidFill>
                  <a:srgbClr val="002060"/>
                </a:solidFill>
                <a:latin typeface="Calibri"/>
                <a:ea typeface="Calibri"/>
                <a:cs typeface="Calibri"/>
                <a:sym typeface="Calibri"/>
              </a:defRPr>
            </a:lvl5pPr>
            <a:lvl6pPr marR="0" lvl="5" algn="l" rtl="0">
              <a:spcBef>
                <a:spcPts val="400"/>
              </a:spcBef>
              <a:spcAft>
                <a:spcPts val="0"/>
              </a:spcAft>
              <a:buClr>
                <a:schemeClr val="lt2"/>
              </a:buClr>
              <a:buSzPts val="1800"/>
              <a:buFont typeface="Arial"/>
              <a:buNone/>
              <a:defRPr sz="1500" b="0" i="0" u="none" strike="noStrike" cap="none">
                <a:solidFill>
                  <a:schemeClr val="dk2"/>
                </a:solidFill>
                <a:latin typeface="Arial"/>
                <a:ea typeface="Arial"/>
                <a:cs typeface="Arial"/>
                <a:sym typeface="Arial"/>
              </a:defRPr>
            </a:lvl6pPr>
            <a:lvl7pPr marR="0" lvl="6" algn="l" rtl="0">
              <a:spcBef>
                <a:spcPts val="400"/>
              </a:spcBef>
              <a:spcAft>
                <a:spcPts val="0"/>
              </a:spcAft>
              <a:buClr>
                <a:schemeClr val="lt2"/>
              </a:buClr>
              <a:buSzPts val="1800"/>
              <a:buFont typeface="Arial"/>
              <a:buNone/>
              <a:defRPr sz="1500" b="0" i="0" u="none" strike="noStrike" cap="none">
                <a:solidFill>
                  <a:schemeClr val="dk2"/>
                </a:solidFill>
                <a:latin typeface="Arial"/>
                <a:ea typeface="Arial"/>
                <a:cs typeface="Arial"/>
                <a:sym typeface="Arial"/>
              </a:defRPr>
            </a:lvl7pPr>
            <a:lvl8pPr marR="0" lvl="7" algn="l" rtl="0">
              <a:spcBef>
                <a:spcPts val="400"/>
              </a:spcBef>
              <a:spcAft>
                <a:spcPts val="0"/>
              </a:spcAft>
              <a:buClr>
                <a:schemeClr val="lt2"/>
              </a:buClr>
              <a:buSzPts val="1800"/>
              <a:buFont typeface="Arial"/>
              <a:buNone/>
              <a:defRPr sz="1500" b="0" i="0" u="none" strike="noStrike" cap="none">
                <a:solidFill>
                  <a:schemeClr val="dk2"/>
                </a:solidFill>
                <a:latin typeface="Arial"/>
                <a:ea typeface="Arial"/>
                <a:cs typeface="Arial"/>
                <a:sym typeface="Arial"/>
              </a:defRPr>
            </a:lvl8pPr>
            <a:lvl9pPr marR="0" lvl="8" algn="l" rtl="0">
              <a:spcBef>
                <a:spcPts val="400"/>
              </a:spcBef>
              <a:spcAft>
                <a:spcPts val="0"/>
              </a:spcAft>
              <a:buClr>
                <a:schemeClr val="lt2"/>
              </a:buClr>
              <a:buSzPts val="1800"/>
              <a:buFont typeface="Arial"/>
              <a:buNone/>
              <a:defRPr sz="1500" b="0" i="0" u="none" strike="noStrike" cap="none">
                <a:solidFill>
                  <a:schemeClr val="dk2"/>
                </a:solidFill>
                <a:latin typeface="Arial"/>
                <a:ea typeface="Arial"/>
                <a:cs typeface="Arial"/>
                <a:sym typeface="Arial"/>
              </a:defRPr>
            </a:lvl9pPr>
          </a:lstStyle>
          <a:p>
            <a:endParaRPr/>
          </a:p>
        </p:txBody>
      </p:sp>
      <p:sp>
        <p:nvSpPr>
          <p:cNvPr id="53" name="Google Shape;53;p10"/>
          <p:cNvSpPr txBox="1">
            <a:spLocks noGrp="1"/>
          </p:cNvSpPr>
          <p:nvPr>
            <p:ph type="body" idx="1"/>
          </p:nvPr>
        </p:nvSpPr>
        <p:spPr>
          <a:xfrm>
            <a:off x="1792288" y="4025503"/>
            <a:ext cx="5486400" cy="603600"/>
          </a:xfrm>
          <a:prstGeom prst="rect">
            <a:avLst/>
          </a:prstGeom>
          <a:noFill/>
          <a:ln>
            <a:noFill/>
          </a:ln>
        </p:spPr>
        <p:txBody>
          <a:bodyPr spcFirstLastPara="1" wrap="square" lIns="68575" tIns="34275" rIns="68575" bIns="34275" anchor="t" anchorCtr="0">
            <a:noAutofit/>
          </a:bodyPr>
          <a:lstStyle>
            <a:lvl1pPr marL="457200" lvl="0" indent="-228600" algn="l">
              <a:spcBef>
                <a:spcPts val="500"/>
              </a:spcBef>
              <a:spcAft>
                <a:spcPts val="0"/>
              </a:spcAft>
              <a:buSzPts val="1100"/>
              <a:buNone/>
              <a:defRPr sz="1100"/>
            </a:lvl1pPr>
            <a:lvl2pPr marL="914400" lvl="1" indent="-228600" algn="l">
              <a:spcBef>
                <a:spcPts val="200"/>
              </a:spcBef>
              <a:spcAft>
                <a:spcPts val="0"/>
              </a:spcAft>
              <a:buSzPts val="900"/>
              <a:buNone/>
              <a:defRPr sz="900"/>
            </a:lvl2pPr>
            <a:lvl3pPr marL="1371600" lvl="2" indent="-228600" algn="l">
              <a:spcBef>
                <a:spcPts val="200"/>
              </a:spcBef>
              <a:spcAft>
                <a:spcPts val="0"/>
              </a:spcAft>
              <a:buSzPts val="800"/>
              <a:buFont typeface="Calibri"/>
              <a:buNone/>
              <a:defRPr sz="800"/>
            </a:lvl3pPr>
            <a:lvl4pPr marL="1828800" lvl="3" indent="-228600" algn="l">
              <a:spcBef>
                <a:spcPts val="200"/>
              </a:spcBef>
              <a:spcAft>
                <a:spcPts val="0"/>
              </a:spcAft>
              <a:buSzPts val="700"/>
              <a:buNone/>
              <a:defRPr sz="700"/>
            </a:lvl4pPr>
            <a:lvl5pPr marL="2286000" lvl="4" indent="-228600" algn="l">
              <a:spcBef>
                <a:spcPts val="200"/>
              </a:spcBef>
              <a:spcAft>
                <a:spcPts val="0"/>
              </a:spcAft>
              <a:buSzPts val="800"/>
              <a:buNone/>
              <a:defRPr sz="700"/>
            </a:lvl5pPr>
            <a:lvl6pPr marL="2743200" lvl="5" indent="-228600" algn="l">
              <a:spcBef>
                <a:spcPts val="200"/>
              </a:spcBef>
              <a:spcAft>
                <a:spcPts val="0"/>
              </a:spcAft>
              <a:buSzPts val="800"/>
              <a:buNone/>
              <a:defRPr sz="700"/>
            </a:lvl6pPr>
            <a:lvl7pPr marL="3200400" lvl="6" indent="-228600" algn="l">
              <a:spcBef>
                <a:spcPts val="200"/>
              </a:spcBef>
              <a:spcAft>
                <a:spcPts val="0"/>
              </a:spcAft>
              <a:buSzPts val="800"/>
              <a:buNone/>
              <a:defRPr sz="700"/>
            </a:lvl7pPr>
            <a:lvl8pPr marL="3657600" lvl="7" indent="-228600" algn="l">
              <a:spcBef>
                <a:spcPts val="200"/>
              </a:spcBef>
              <a:spcAft>
                <a:spcPts val="0"/>
              </a:spcAft>
              <a:buSzPts val="800"/>
              <a:buNone/>
              <a:defRPr sz="700"/>
            </a:lvl8pPr>
            <a:lvl9pPr marL="4114800" lvl="8" indent="-228600" algn="l">
              <a:spcBef>
                <a:spcPts val="200"/>
              </a:spcBef>
              <a:spcAft>
                <a:spcPts val="0"/>
              </a:spcAft>
              <a:buSzPts val="800"/>
              <a:buNone/>
              <a:defRPr sz="700"/>
            </a:lvl9pPr>
          </a:lstStyle>
          <a:p>
            <a:endParaRPr/>
          </a:p>
        </p:txBody>
      </p:sp>
      <p:cxnSp>
        <p:nvCxnSpPr>
          <p:cNvPr id="54" name="Google Shape;54;p10"/>
          <p:cNvCxnSpPr/>
          <p:nvPr/>
        </p:nvCxnSpPr>
        <p:spPr>
          <a:xfrm>
            <a:off x="457200" y="4686300"/>
            <a:ext cx="6324600" cy="0"/>
          </a:xfrm>
          <a:prstGeom prst="straightConnector1">
            <a:avLst/>
          </a:prstGeom>
          <a:noFill/>
          <a:ln w="25400" cap="flat" cmpd="sng">
            <a:solidFill>
              <a:srgbClr val="002060"/>
            </a:solidFill>
            <a:prstDash val="solid"/>
            <a:round/>
            <a:headEnd type="none" w="med" len="med"/>
            <a:tailEnd type="none" w="med" len="med"/>
          </a:ln>
        </p:spPr>
      </p:cxnSp>
      <p:pic>
        <p:nvPicPr>
          <p:cNvPr id="55" name="Google Shape;55;p10"/>
          <p:cNvPicPr preferRelativeResize="0"/>
          <p:nvPr/>
        </p:nvPicPr>
        <p:blipFill rotWithShape="1">
          <a:blip r:embed="rId2">
            <a:alphaModFix/>
          </a:blip>
          <a:srcRect/>
          <a:stretch/>
        </p:blipFill>
        <p:spPr>
          <a:xfrm>
            <a:off x="6843492" y="4524575"/>
            <a:ext cx="1843308" cy="3200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85751"/>
            <a:ext cx="8229600" cy="354900"/>
          </a:xfrm>
          <a:prstGeom prst="rect">
            <a:avLst/>
          </a:prstGeom>
          <a:noFill/>
          <a:ln>
            <a:noFill/>
          </a:ln>
        </p:spPr>
        <p:txBody>
          <a:bodyPr spcFirstLastPara="1" wrap="square" lIns="68575" tIns="34275" rIns="68575" bIns="34275" anchor="b" anchorCtr="0">
            <a:noAutofit/>
          </a:bodyPr>
          <a:lstStyle>
            <a:lvl1pPr marR="0" lvl="0" algn="l" rtl="0">
              <a:spcBef>
                <a:spcPts val="600"/>
              </a:spcBef>
              <a:spcAft>
                <a:spcPts val="0"/>
              </a:spcAft>
              <a:buSzPts val="1100"/>
              <a:buNone/>
              <a:defRPr sz="1900" b="0" i="0" u="none" strike="noStrike" cap="none">
                <a:solidFill>
                  <a:srgbClr val="002060"/>
                </a:solidFill>
                <a:latin typeface="Cambria"/>
                <a:ea typeface="Cambria"/>
                <a:cs typeface="Cambria"/>
                <a:sym typeface="Cambria"/>
              </a:defRPr>
            </a:lvl1pPr>
            <a:lvl2pPr marR="0" lvl="1" algn="l" rtl="0">
              <a:spcBef>
                <a:spcPts val="600"/>
              </a:spcBef>
              <a:spcAft>
                <a:spcPts val="0"/>
              </a:spcAft>
              <a:buSzPts val="1100"/>
              <a:buNone/>
              <a:defRPr sz="1900" b="0" i="0" u="none" strike="noStrike" cap="none">
                <a:solidFill>
                  <a:schemeClr val="dk2"/>
                </a:solidFill>
                <a:latin typeface="Arial"/>
                <a:ea typeface="Arial"/>
                <a:cs typeface="Arial"/>
                <a:sym typeface="Arial"/>
              </a:defRPr>
            </a:lvl2pPr>
            <a:lvl3pPr marR="0" lvl="2" algn="l" rtl="0">
              <a:spcBef>
                <a:spcPts val="600"/>
              </a:spcBef>
              <a:spcAft>
                <a:spcPts val="0"/>
              </a:spcAft>
              <a:buSzPts val="1100"/>
              <a:buNone/>
              <a:defRPr sz="1900" b="0" i="0" u="none" strike="noStrike" cap="none">
                <a:solidFill>
                  <a:schemeClr val="dk2"/>
                </a:solidFill>
                <a:latin typeface="Arial"/>
                <a:ea typeface="Arial"/>
                <a:cs typeface="Arial"/>
                <a:sym typeface="Arial"/>
              </a:defRPr>
            </a:lvl3pPr>
            <a:lvl4pPr marR="0" lvl="3" algn="l" rtl="0">
              <a:spcBef>
                <a:spcPts val="600"/>
              </a:spcBef>
              <a:spcAft>
                <a:spcPts val="0"/>
              </a:spcAft>
              <a:buSzPts val="1100"/>
              <a:buNone/>
              <a:defRPr sz="1900" b="0" i="0" u="none" strike="noStrike" cap="none">
                <a:solidFill>
                  <a:schemeClr val="dk2"/>
                </a:solidFill>
                <a:latin typeface="Arial"/>
                <a:ea typeface="Arial"/>
                <a:cs typeface="Arial"/>
                <a:sym typeface="Arial"/>
              </a:defRPr>
            </a:lvl4pPr>
            <a:lvl5pPr marR="0" lvl="4" algn="l" rtl="0">
              <a:spcBef>
                <a:spcPts val="600"/>
              </a:spcBef>
              <a:spcAft>
                <a:spcPts val="0"/>
              </a:spcAft>
              <a:buSzPts val="1100"/>
              <a:buNone/>
              <a:defRPr sz="1900" b="0" i="0" u="none" strike="noStrike" cap="none">
                <a:solidFill>
                  <a:schemeClr val="dk2"/>
                </a:solidFill>
                <a:latin typeface="Arial"/>
                <a:ea typeface="Arial"/>
                <a:cs typeface="Arial"/>
                <a:sym typeface="Arial"/>
              </a:defRPr>
            </a:lvl5pPr>
            <a:lvl6pPr marR="0" lvl="5" algn="l" rtl="0">
              <a:spcBef>
                <a:spcPts val="600"/>
              </a:spcBef>
              <a:spcAft>
                <a:spcPts val="0"/>
              </a:spcAft>
              <a:buSzPts val="1100"/>
              <a:buNone/>
              <a:defRPr sz="1900" b="0" i="0" u="none" strike="noStrike" cap="none">
                <a:solidFill>
                  <a:schemeClr val="dk2"/>
                </a:solidFill>
                <a:latin typeface="Arial"/>
                <a:ea typeface="Arial"/>
                <a:cs typeface="Arial"/>
                <a:sym typeface="Arial"/>
              </a:defRPr>
            </a:lvl6pPr>
            <a:lvl7pPr marR="0" lvl="6" algn="l" rtl="0">
              <a:spcBef>
                <a:spcPts val="600"/>
              </a:spcBef>
              <a:spcAft>
                <a:spcPts val="0"/>
              </a:spcAft>
              <a:buSzPts val="1100"/>
              <a:buNone/>
              <a:defRPr sz="1900" b="0" i="0" u="none" strike="noStrike" cap="none">
                <a:solidFill>
                  <a:schemeClr val="dk2"/>
                </a:solidFill>
                <a:latin typeface="Arial"/>
                <a:ea typeface="Arial"/>
                <a:cs typeface="Arial"/>
                <a:sym typeface="Arial"/>
              </a:defRPr>
            </a:lvl7pPr>
            <a:lvl8pPr marR="0" lvl="7" algn="l" rtl="0">
              <a:spcBef>
                <a:spcPts val="600"/>
              </a:spcBef>
              <a:spcAft>
                <a:spcPts val="0"/>
              </a:spcAft>
              <a:buSzPts val="1100"/>
              <a:buNone/>
              <a:defRPr sz="1900" b="0" i="0" u="none" strike="noStrike" cap="none">
                <a:solidFill>
                  <a:schemeClr val="dk2"/>
                </a:solidFill>
                <a:latin typeface="Arial"/>
                <a:ea typeface="Arial"/>
                <a:cs typeface="Arial"/>
                <a:sym typeface="Arial"/>
              </a:defRPr>
            </a:lvl8pPr>
            <a:lvl9pPr marR="0" lvl="8" algn="l" rtl="0">
              <a:spcBef>
                <a:spcPts val="600"/>
              </a:spcBef>
              <a:spcAft>
                <a:spcPts val="0"/>
              </a:spcAft>
              <a:buSzPts val="1100"/>
              <a:buNone/>
              <a:defRPr sz="19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914401"/>
            <a:ext cx="8229600" cy="3744600"/>
          </a:xfrm>
          <a:prstGeom prst="rect">
            <a:avLst/>
          </a:prstGeom>
          <a:noFill/>
          <a:ln>
            <a:noFill/>
          </a:ln>
        </p:spPr>
        <p:txBody>
          <a:bodyPr spcFirstLastPara="1" wrap="square" lIns="68575" tIns="34275" rIns="68575" bIns="34275" anchor="t" anchorCtr="0">
            <a:noAutofit/>
          </a:bodyPr>
          <a:lstStyle>
            <a:lvl1pPr marL="457200" marR="0" lvl="0" indent="-336550" algn="l" rtl="0">
              <a:spcBef>
                <a:spcPts val="800"/>
              </a:spcBef>
              <a:spcAft>
                <a:spcPts val="0"/>
              </a:spcAft>
              <a:buClr>
                <a:srgbClr val="002060"/>
              </a:buClr>
              <a:buSzPts val="1700"/>
              <a:buFont typeface="Arial"/>
              <a:buChar char="•"/>
              <a:defRPr sz="1700" b="0" i="0" u="none" strike="noStrike" cap="none">
                <a:solidFill>
                  <a:srgbClr val="002060"/>
                </a:solidFill>
                <a:latin typeface="Calibri"/>
                <a:ea typeface="Calibri"/>
                <a:cs typeface="Calibri"/>
                <a:sym typeface="Calibri"/>
              </a:defRPr>
            </a:lvl1pPr>
            <a:lvl2pPr marL="914400" marR="0" lvl="1" indent="-317500" algn="l" rtl="0">
              <a:spcBef>
                <a:spcPts val="300"/>
              </a:spcBef>
              <a:spcAft>
                <a:spcPts val="0"/>
              </a:spcAft>
              <a:buClr>
                <a:srgbClr val="002060"/>
              </a:buClr>
              <a:buSzPts val="1400"/>
              <a:buFont typeface="Arial"/>
              <a:buChar char="–"/>
              <a:defRPr sz="1400" b="0" i="0" u="none" strike="noStrike" cap="none">
                <a:solidFill>
                  <a:srgbClr val="002060"/>
                </a:solidFill>
                <a:latin typeface="Calibri"/>
                <a:ea typeface="Calibri"/>
                <a:cs typeface="Calibri"/>
                <a:sym typeface="Calibri"/>
              </a:defRPr>
            </a:lvl2pPr>
            <a:lvl3pPr marL="1371600" marR="0" lvl="2" indent="-317500" algn="l" rtl="0">
              <a:spcBef>
                <a:spcPts val="300"/>
              </a:spcBef>
              <a:spcAft>
                <a:spcPts val="0"/>
              </a:spcAft>
              <a:buClr>
                <a:srgbClr val="002060"/>
              </a:buClr>
              <a:buSzPts val="1400"/>
              <a:buFont typeface="Calibri"/>
              <a:buChar char="–"/>
              <a:defRPr sz="1400" b="0" i="0" u="none" strike="noStrike" cap="none">
                <a:solidFill>
                  <a:srgbClr val="002060"/>
                </a:solidFill>
                <a:latin typeface="Calibri"/>
                <a:ea typeface="Calibri"/>
                <a:cs typeface="Calibri"/>
                <a:sym typeface="Calibri"/>
              </a:defRPr>
            </a:lvl3pPr>
            <a:lvl4pPr marL="1828800" marR="0" lvl="3" indent="-317500" algn="l" rtl="0">
              <a:spcBef>
                <a:spcPts val="300"/>
              </a:spcBef>
              <a:spcAft>
                <a:spcPts val="0"/>
              </a:spcAft>
              <a:buClr>
                <a:srgbClr val="002060"/>
              </a:buClr>
              <a:buSzPts val="1400"/>
              <a:buFont typeface="Arial"/>
              <a:buChar char="–"/>
              <a:defRPr sz="1400" b="0" i="0" u="none" strike="noStrike" cap="none">
                <a:solidFill>
                  <a:srgbClr val="002060"/>
                </a:solidFill>
                <a:latin typeface="Calibri"/>
                <a:ea typeface="Calibri"/>
                <a:cs typeface="Calibri"/>
                <a:sym typeface="Calibri"/>
              </a:defRPr>
            </a:lvl4pPr>
            <a:lvl5pPr marL="2286000" marR="0" lvl="4" indent="-228600" algn="l" rtl="0">
              <a:spcBef>
                <a:spcPts val="400"/>
              </a:spcBef>
              <a:spcAft>
                <a:spcPts val="0"/>
              </a:spcAft>
              <a:buSzPts val="1100"/>
              <a:buNone/>
              <a:defRPr sz="1500" b="0" i="0" u="none" strike="noStrike" cap="none">
                <a:solidFill>
                  <a:srgbClr val="002060"/>
                </a:solidFill>
                <a:latin typeface="Calibri"/>
                <a:ea typeface="Calibri"/>
                <a:cs typeface="Calibri"/>
                <a:sym typeface="Calibri"/>
              </a:defRPr>
            </a:lvl5pPr>
            <a:lvl6pPr marL="2743200" marR="0" lvl="5" indent="-228600" algn="l" rtl="0">
              <a:spcBef>
                <a:spcPts val="400"/>
              </a:spcBef>
              <a:spcAft>
                <a:spcPts val="0"/>
              </a:spcAft>
              <a:buSzPts val="1100"/>
              <a:buNone/>
              <a:defRPr sz="1500" b="0" i="0" u="none" strike="noStrike" cap="none">
                <a:solidFill>
                  <a:schemeClr val="dk2"/>
                </a:solidFill>
                <a:latin typeface="Arial"/>
                <a:ea typeface="Arial"/>
                <a:cs typeface="Arial"/>
                <a:sym typeface="Arial"/>
              </a:defRPr>
            </a:lvl6pPr>
            <a:lvl7pPr marL="3200400" marR="0" lvl="6" indent="-228600" algn="l" rtl="0">
              <a:spcBef>
                <a:spcPts val="400"/>
              </a:spcBef>
              <a:spcAft>
                <a:spcPts val="0"/>
              </a:spcAft>
              <a:buSzPts val="1100"/>
              <a:buNone/>
              <a:defRPr sz="1500" b="0" i="0" u="none" strike="noStrike" cap="none">
                <a:solidFill>
                  <a:schemeClr val="dk2"/>
                </a:solidFill>
                <a:latin typeface="Arial"/>
                <a:ea typeface="Arial"/>
                <a:cs typeface="Arial"/>
                <a:sym typeface="Arial"/>
              </a:defRPr>
            </a:lvl7pPr>
            <a:lvl8pPr marL="3657600" marR="0" lvl="7" indent="-228600" algn="l" rtl="0">
              <a:spcBef>
                <a:spcPts val="400"/>
              </a:spcBef>
              <a:spcAft>
                <a:spcPts val="0"/>
              </a:spcAft>
              <a:buSzPts val="1100"/>
              <a:buNone/>
              <a:defRPr sz="1500" b="0" i="0" u="none" strike="noStrike" cap="none">
                <a:solidFill>
                  <a:schemeClr val="dk2"/>
                </a:solidFill>
                <a:latin typeface="Arial"/>
                <a:ea typeface="Arial"/>
                <a:cs typeface="Arial"/>
                <a:sym typeface="Arial"/>
              </a:defRPr>
            </a:lvl8pPr>
            <a:lvl9pPr marL="4114800" marR="0" lvl="8" indent="-228600" algn="l" rtl="0">
              <a:spcBef>
                <a:spcPts val="400"/>
              </a:spcBef>
              <a:spcAft>
                <a:spcPts val="0"/>
              </a:spcAft>
              <a:buSzPts val="1100"/>
              <a:buNone/>
              <a:defRPr sz="1500" b="0" i="0" u="none" strike="noStrike" cap="none">
                <a:solidFill>
                  <a:schemeClr val="dk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pog.org/files/quality/toolkit/aki/aki-injury-overview.pptx" TargetMode="External"/><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pog.org/files/quality/toolkit/aki/aki-adult-surgical-recommendations.pptx" TargetMode="External"/><Relationship Id="rId5" Type="http://schemas.openxmlformats.org/officeDocument/2006/relationships/hyperlink" Target="https://mpog.org/files/quality/toolkit/aki/aki-cardiac.pptx" TargetMode="External"/><Relationship Id="rId4" Type="http://schemas.openxmlformats.org/officeDocument/2006/relationships/hyperlink" Target="https://mpog.org/files/quality/toolkit/aki/aki-pediatrics.ppt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1293250" y="1002350"/>
            <a:ext cx="6991200" cy="2433000"/>
          </a:xfrm>
          <a:prstGeom prst="rect">
            <a:avLst/>
          </a:prstGeom>
        </p:spPr>
        <p:txBody>
          <a:bodyPr spcFirstLastPara="1" wrap="square" lIns="68575" tIns="34275" rIns="68575" bIns="34275" anchor="t" anchorCtr="0">
            <a:noAutofit/>
          </a:bodyPr>
          <a:lstStyle/>
          <a:p>
            <a:pPr marL="0" lvl="0" indent="0" algn="ctr" rtl="0">
              <a:spcBef>
                <a:spcPts val="800"/>
              </a:spcBef>
              <a:spcAft>
                <a:spcPts val="0"/>
              </a:spcAft>
              <a:buNone/>
            </a:pPr>
            <a:r>
              <a:rPr lang="en" sz="4800" dirty="0"/>
              <a:t>Avoiding Kidney </a:t>
            </a:r>
            <a:r>
              <a:rPr lang="en" sz="4800" dirty="0" smtClean="0"/>
              <a:t>Injury:</a:t>
            </a:r>
            <a:endParaRPr sz="4800" dirty="0"/>
          </a:p>
          <a:p>
            <a:pPr marL="0" lvl="0" indent="0" algn="ctr" rtl="0">
              <a:spcBef>
                <a:spcPts val="800"/>
              </a:spcBef>
              <a:spcAft>
                <a:spcPts val="0"/>
              </a:spcAft>
              <a:buNone/>
            </a:pPr>
            <a:r>
              <a:rPr lang="en" sz="4800" dirty="0"/>
              <a:t> Obstetric Patients</a:t>
            </a:r>
            <a:endParaRPr sz="4800" dirty="0"/>
          </a:p>
        </p:txBody>
      </p:sp>
      <p:pic>
        <p:nvPicPr>
          <p:cNvPr id="97" name="Google Shape;97;p19"/>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8"/>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Perioperative Management of Obstetric patients with CKD</a:t>
            </a:r>
            <a:endParaRPr/>
          </a:p>
        </p:txBody>
      </p:sp>
      <p:pic>
        <p:nvPicPr>
          <p:cNvPr id="181" name="Google Shape;181;p28"/>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graphicFrame>
        <p:nvGraphicFramePr>
          <p:cNvPr id="2" name="Diagram 1"/>
          <p:cNvGraphicFramePr/>
          <p:nvPr>
            <p:extLst>
              <p:ext uri="{D42A27DB-BD31-4B8C-83A1-F6EECF244321}">
                <p14:modId xmlns:p14="http://schemas.microsoft.com/office/powerpoint/2010/main" val="794852966"/>
              </p:ext>
            </p:extLst>
          </p:nvPr>
        </p:nvGraphicFramePr>
        <p:xfrm>
          <a:off x="691652" y="752474"/>
          <a:ext cx="7861798" cy="37371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0"/>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Neuraxial Anesthesia Considerations for Obstetric patients with CKD</a:t>
            </a:r>
            <a:endParaRPr/>
          </a:p>
        </p:txBody>
      </p:sp>
      <p:sp>
        <p:nvSpPr>
          <p:cNvPr id="194" name="Google Shape;194;p30"/>
          <p:cNvSpPr txBox="1">
            <a:spLocks noGrp="1"/>
          </p:cNvSpPr>
          <p:nvPr>
            <p:ph type="body" idx="1"/>
          </p:nvPr>
        </p:nvSpPr>
        <p:spPr>
          <a:xfrm>
            <a:off x="457201" y="914400"/>
            <a:ext cx="8229600" cy="3714900"/>
          </a:xfrm>
          <a:prstGeom prst="rect">
            <a:avLst/>
          </a:prstGeom>
        </p:spPr>
        <p:txBody>
          <a:bodyPr spcFirstLastPara="1" wrap="square" lIns="68575" tIns="34275" rIns="68575" bIns="34275" anchor="t" anchorCtr="0">
            <a:noAutofit/>
          </a:bodyPr>
          <a:lstStyle/>
          <a:p>
            <a:pPr marL="457200" lvl="0" indent="-317500" algn="l" rtl="0">
              <a:spcBef>
                <a:spcPts val="700"/>
              </a:spcBef>
              <a:spcAft>
                <a:spcPts val="0"/>
              </a:spcAft>
              <a:buSzPts val="1400"/>
              <a:buChar char="•"/>
            </a:pPr>
            <a:r>
              <a:rPr lang="en"/>
              <a:t>Determine fluid status before anesthesia</a:t>
            </a:r>
            <a:r>
              <a:rPr lang="en" baseline="30000"/>
              <a:t>11</a:t>
            </a:r>
            <a:endParaRPr/>
          </a:p>
          <a:p>
            <a:pPr marL="914400" lvl="1" indent="-317500" algn="l" rtl="0">
              <a:spcBef>
                <a:spcPts val="0"/>
              </a:spcBef>
              <a:spcAft>
                <a:spcPts val="0"/>
              </a:spcAft>
              <a:buSzPts val="1400"/>
              <a:buChar char="–"/>
            </a:pPr>
            <a:r>
              <a:rPr lang="en"/>
              <a:t>If euvolemic, treat hypotension with a vasopressor instead of fluids to reduce risk of fluid overload</a:t>
            </a:r>
            <a:endParaRPr/>
          </a:p>
          <a:p>
            <a:pPr marL="457200" lvl="0" indent="-317500" algn="l" rtl="0">
              <a:spcBef>
                <a:spcPts val="0"/>
              </a:spcBef>
              <a:spcAft>
                <a:spcPts val="0"/>
              </a:spcAft>
              <a:buSzPts val="1400"/>
              <a:buChar char="•"/>
            </a:pPr>
            <a:r>
              <a:rPr lang="en"/>
              <a:t>Assess coagulation status</a:t>
            </a:r>
            <a:endParaRPr/>
          </a:p>
          <a:p>
            <a:pPr marL="914400" lvl="1" indent="-317500" algn="l" rtl="0">
              <a:spcBef>
                <a:spcPts val="0"/>
              </a:spcBef>
              <a:spcAft>
                <a:spcPts val="0"/>
              </a:spcAft>
              <a:buSzPts val="1400"/>
              <a:buChar char="–"/>
            </a:pPr>
            <a:r>
              <a:rPr lang="en"/>
              <a:t>At risk for abnormal bleeding</a:t>
            </a:r>
            <a:r>
              <a:rPr lang="en" baseline="30000"/>
              <a:t>11</a:t>
            </a:r>
            <a:r>
              <a:rPr lang="en"/>
              <a:t> </a:t>
            </a:r>
            <a:endParaRPr/>
          </a:p>
          <a:p>
            <a:pPr marL="914400" lvl="1" indent="-317500" algn="l" rtl="0">
              <a:spcBef>
                <a:spcPts val="0"/>
              </a:spcBef>
              <a:spcAft>
                <a:spcPts val="0"/>
              </a:spcAft>
              <a:buSzPts val="1400"/>
              <a:buChar char="–"/>
            </a:pPr>
            <a:r>
              <a:rPr lang="en"/>
              <a:t>May have residual heparin from HD catheter that precludes regional anesthesia </a:t>
            </a:r>
            <a:r>
              <a:rPr lang="en" baseline="30000"/>
              <a:t>11</a:t>
            </a:r>
            <a:r>
              <a:rPr lang="en"/>
              <a:t> </a:t>
            </a:r>
            <a:endParaRPr/>
          </a:p>
          <a:p>
            <a:pPr marL="457200" lvl="0" indent="-317500" algn="l" rtl="0">
              <a:spcBef>
                <a:spcPts val="0"/>
              </a:spcBef>
              <a:spcAft>
                <a:spcPts val="0"/>
              </a:spcAft>
              <a:buSzPts val="1400"/>
              <a:buChar char="•"/>
            </a:pPr>
            <a:r>
              <a:rPr lang="en"/>
              <a:t>Documentation of pre-existing neuropathy prior to neuraxial anesthesia </a:t>
            </a:r>
            <a:r>
              <a:rPr lang="en" baseline="30000"/>
              <a:t>18</a:t>
            </a:r>
            <a:endParaRPr/>
          </a:p>
          <a:p>
            <a:pPr marL="457200" lvl="0" indent="-317500" algn="l" rtl="0">
              <a:spcBef>
                <a:spcPts val="0"/>
              </a:spcBef>
              <a:spcAft>
                <a:spcPts val="0"/>
              </a:spcAft>
              <a:buSzPts val="1400"/>
              <a:buChar char="•"/>
            </a:pPr>
            <a:r>
              <a:rPr lang="en"/>
              <a:t>Insufficient evidence to recommend spinal vs epidural</a:t>
            </a:r>
            <a:r>
              <a:rPr lang="en" baseline="30000"/>
              <a:t>18</a:t>
            </a:r>
            <a:r>
              <a:rPr lang="en"/>
              <a:t> </a:t>
            </a:r>
            <a:endParaRPr/>
          </a:p>
          <a:p>
            <a:pPr marL="0" lvl="0" indent="0" algn="l" rtl="0">
              <a:spcBef>
                <a:spcPts val="700"/>
              </a:spcBef>
              <a:spcAft>
                <a:spcPts val="0"/>
              </a:spcAft>
              <a:buNone/>
            </a:pPr>
            <a:endParaRPr/>
          </a:p>
        </p:txBody>
      </p:sp>
      <p:pic>
        <p:nvPicPr>
          <p:cNvPr id="195" name="Google Shape;195;p30"/>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1"/>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Intraop Management of Obstetric patients with CKD</a:t>
            </a:r>
            <a:endParaRPr/>
          </a:p>
        </p:txBody>
      </p:sp>
      <p:sp>
        <p:nvSpPr>
          <p:cNvPr id="201" name="Google Shape;201;p31"/>
          <p:cNvSpPr txBox="1">
            <a:spLocks noGrp="1"/>
          </p:cNvSpPr>
          <p:nvPr>
            <p:ph type="body" idx="1"/>
          </p:nvPr>
        </p:nvSpPr>
        <p:spPr>
          <a:xfrm>
            <a:off x="457201" y="914400"/>
            <a:ext cx="8229600" cy="3714900"/>
          </a:xfrm>
          <a:prstGeom prst="rect">
            <a:avLst/>
          </a:prstGeom>
        </p:spPr>
        <p:txBody>
          <a:bodyPr spcFirstLastPara="1" wrap="square" lIns="68575" tIns="34275" rIns="68575" bIns="34275" anchor="t" anchorCtr="0">
            <a:noAutofit/>
          </a:bodyPr>
          <a:lstStyle/>
          <a:p>
            <a:pPr marL="457200" lvl="0" indent="-317500" algn="l" rtl="0">
              <a:spcBef>
                <a:spcPts val="700"/>
              </a:spcBef>
              <a:spcAft>
                <a:spcPts val="0"/>
              </a:spcAft>
              <a:buSzPts val="1400"/>
              <a:buChar char="•"/>
            </a:pPr>
            <a:r>
              <a:rPr lang="en" dirty="0" smtClean="0"/>
              <a:t>Non invasive BP monitoring appropriate for early CKD with well controlled HTN </a:t>
            </a:r>
            <a:r>
              <a:rPr lang="en" baseline="30000" dirty="0" smtClean="0"/>
              <a:t>11</a:t>
            </a:r>
            <a:endParaRPr dirty="0" smtClean="0"/>
          </a:p>
          <a:p>
            <a:pPr marL="457200" lvl="0" indent="-317500" algn="l" rtl="0">
              <a:spcBef>
                <a:spcPts val="0"/>
              </a:spcBef>
              <a:spcAft>
                <a:spcPts val="0"/>
              </a:spcAft>
              <a:buSzPts val="1400"/>
              <a:buChar char="•"/>
            </a:pPr>
            <a:r>
              <a:rPr lang="en" dirty="0" smtClean="0"/>
              <a:t>Pad and protect HD fistula, no blood pressures on that arm</a:t>
            </a:r>
            <a:r>
              <a:rPr lang="en" baseline="30000" dirty="0" smtClean="0"/>
              <a:t>18</a:t>
            </a:r>
            <a:r>
              <a:rPr lang="en" dirty="0" smtClean="0"/>
              <a:t> </a:t>
            </a:r>
            <a:endParaRPr dirty="0" smtClean="0"/>
          </a:p>
          <a:p>
            <a:pPr marL="457200" lvl="0" indent="-317500" algn="l" rtl="0">
              <a:spcBef>
                <a:spcPts val="0"/>
              </a:spcBef>
              <a:spcAft>
                <a:spcPts val="0"/>
              </a:spcAft>
              <a:buSzPts val="1400"/>
              <a:buChar char="•"/>
            </a:pPr>
            <a:r>
              <a:rPr lang="en" dirty="0" smtClean="0"/>
              <a:t>Check serum K before OR, succinylcholine will cause a 0.5-0.7 mEq/L increase </a:t>
            </a:r>
            <a:r>
              <a:rPr lang="en" baseline="30000" dirty="0" smtClean="0"/>
              <a:t>18</a:t>
            </a:r>
            <a:endParaRPr dirty="0" smtClean="0"/>
          </a:p>
          <a:p>
            <a:pPr marL="457200" lvl="0" indent="-317500" algn="l" rtl="0">
              <a:spcBef>
                <a:spcPts val="0"/>
              </a:spcBef>
              <a:spcAft>
                <a:spcPts val="0"/>
              </a:spcAft>
              <a:buSzPts val="1400"/>
              <a:buChar char="•"/>
            </a:pPr>
            <a:r>
              <a:rPr lang="en" dirty="0" smtClean="0"/>
              <a:t>Magnesium sulfate prolongs NMB </a:t>
            </a:r>
            <a:r>
              <a:rPr lang="en" baseline="30000" dirty="0" smtClean="0"/>
              <a:t>11</a:t>
            </a:r>
          </a:p>
          <a:p>
            <a:pPr marL="457200" lvl="0" indent="-317500" algn="l" rtl="0">
              <a:spcBef>
                <a:spcPts val="0"/>
              </a:spcBef>
              <a:spcAft>
                <a:spcPts val="0"/>
              </a:spcAft>
              <a:buSzPts val="1400"/>
              <a:buChar char="•"/>
            </a:pPr>
            <a:r>
              <a:rPr lang="en" dirty="0" smtClean="0"/>
              <a:t>Morphine and meperidine can cause accumulation of toxic metabolites in renal failure </a:t>
            </a:r>
            <a:r>
              <a:rPr lang="en" baseline="30000" dirty="0" smtClean="0"/>
              <a:t>11,20</a:t>
            </a:r>
            <a:r>
              <a:rPr lang="en" dirty="0" smtClean="0"/>
              <a:t> </a:t>
            </a:r>
            <a:endParaRPr dirty="0" smtClean="0"/>
          </a:p>
          <a:p>
            <a:pPr marL="457200" lvl="0" indent="-317500" algn="l" rtl="0">
              <a:spcBef>
                <a:spcPts val="0"/>
              </a:spcBef>
              <a:spcAft>
                <a:spcPts val="0"/>
              </a:spcAft>
              <a:buSzPts val="1400"/>
              <a:buChar char="•"/>
            </a:pPr>
            <a:r>
              <a:rPr lang="en" dirty="0" smtClean="0"/>
              <a:t>Fentanyl, sufentanil, remifentanil are considered safe to use in renal failure </a:t>
            </a:r>
            <a:r>
              <a:rPr lang="en" baseline="30000" dirty="0" smtClean="0"/>
              <a:t>18,21</a:t>
            </a:r>
          </a:p>
          <a:p>
            <a:pPr lvl="0"/>
            <a:r>
              <a:rPr lang="en-US" dirty="0"/>
              <a:t>Neuraxial opioids are a good choice for postop pain relief if not contraindicated </a:t>
            </a:r>
            <a:r>
              <a:rPr lang="en-US" baseline="30000" dirty="0"/>
              <a:t>18,22</a:t>
            </a:r>
            <a:r>
              <a:rPr lang="en-US" dirty="0"/>
              <a:t> </a:t>
            </a:r>
          </a:p>
          <a:p>
            <a:pPr lvl="0">
              <a:spcBef>
                <a:spcPts val="0"/>
              </a:spcBef>
            </a:pPr>
            <a:r>
              <a:rPr lang="en-US" dirty="0"/>
              <a:t>NSAIDs may worsen renal function </a:t>
            </a:r>
            <a:r>
              <a:rPr lang="en-US" baseline="30000" dirty="0"/>
              <a:t>11,23 </a:t>
            </a:r>
            <a:endParaRPr lang="en-US" dirty="0"/>
          </a:p>
          <a:p>
            <a:pPr marL="457200" lvl="0" indent="-317500" algn="l" rtl="0">
              <a:spcBef>
                <a:spcPts val="0"/>
              </a:spcBef>
              <a:spcAft>
                <a:spcPts val="0"/>
              </a:spcAft>
              <a:buSzPts val="1400"/>
              <a:buChar char="•"/>
            </a:pPr>
            <a:endParaRPr dirty="0"/>
          </a:p>
        </p:txBody>
      </p:sp>
      <p:pic>
        <p:nvPicPr>
          <p:cNvPr id="202" name="Google Shape;202;p31"/>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3"/>
          <p:cNvSpPr txBox="1">
            <a:spLocks noGrp="1"/>
          </p:cNvSpPr>
          <p:nvPr>
            <p:ph type="title"/>
          </p:nvPr>
        </p:nvSpPr>
        <p:spPr>
          <a:xfrm>
            <a:off x="542275" y="1002350"/>
            <a:ext cx="8146800" cy="24330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endParaRPr sz="4800"/>
          </a:p>
          <a:p>
            <a:pPr marL="0" lvl="0" indent="0" algn="ctr" rtl="0">
              <a:spcBef>
                <a:spcPts val="800"/>
              </a:spcBef>
              <a:spcAft>
                <a:spcPts val="0"/>
              </a:spcAft>
              <a:buNone/>
            </a:pPr>
            <a:r>
              <a:rPr lang="en" sz="3600"/>
              <a:t>AKI in Pregnancy</a:t>
            </a:r>
            <a:endParaRPr sz="3600"/>
          </a:p>
        </p:txBody>
      </p:sp>
      <p:pic>
        <p:nvPicPr>
          <p:cNvPr id="214" name="Google Shape;214;p33"/>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4"/>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AKI In Pregnancy</a:t>
            </a:r>
            <a:endParaRPr/>
          </a:p>
        </p:txBody>
      </p:sp>
      <p:sp>
        <p:nvSpPr>
          <p:cNvPr id="220" name="Google Shape;220;p34"/>
          <p:cNvSpPr txBox="1">
            <a:spLocks noGrp="1"/>
          </p:cNvSpPr>
          <p:nvPr>
            <p:ph type="body" idx="1"/>
          </p:nvPr>
        </p:nvSpPr>
        <p:spPr>
          <a:xfrm>
            <a:off x="457201" y="914400"/>
            <a:ext cx="8229600" cy="3714900"/>
          </a:xfrm>
          <a:prstGeom prst="rect">
            <a:avLst/>
          </a:prstGeom>
        </p:spPr>
        <p:txBody>
          <a:bodyPr spcFirstLastPara="1" wrap="square" lIns="68575" tIns="34275" rIns="68575" bIns="34275" anchor="t" anchorCtr="0">
            <a:noAutofit/>
          </a:bodyPr>
          <a:lstStyle/>
          <a:p>
            <a:pPr marL="457200" lvl="0" indent="-317500" algn="l" rtl="0">
              <a:spcBef>
                <a:spcPts val="700"/>
              </a:spcBef>
              <a:spcAft>
                <a:spcPts val="0"/>
              </a:spcAft>
              <a:buSzPts val="1400"/>
              <a:buChar char="•"/>
            </a:pPr>
            <a:r>
              <a:rPr lang="en"/>
              <a:t>Causes of AKI</a:t>
            </a:r>
            <a:endParaRPr/>
          </a:p>
          <a:p>
            <a:pPr marL="914400" lvl="1" indent="-317500" algn="l" rtl="0">
              <a:spcBef>
                <a:spcPts val="0"/>
              </a:spcBef>
              <a:spcAft>
                <a:spcPts val="0"/>
              </a:spcAft>
              <a:buSzPts val="1400"/>
              <a:buChar char="–"/>
            </a:pPr>
            <a:r>
              <a:rPr lang="en"/>
              <a:t>In developing countries, septic abortions are the most prevalent cause of pregnancy related AKI</a:t>
            </a:r>
            <a:r>
              <a:rPr lang="en" baseline="30000"/>
              <a:t>24,25</a:t>
            </a:r>
            <a:r>
              <a:rPr lang="en"/>
              <a:t> </a:t>
            </a:r>
            <a:endParaRPr/>
          </a:p>
          <a:p>
            <a:pPr marL="914400" lvl="1" indent="-317500" algn="l" rtl="0">
              <a:spcBef>
                <a:spcPts val="0"/>
              </a:spcBef>
              <a:spcAft>
                <a:spcPts val="0"/>
              </a:spcAft>
              <a:buSzPts val="1400"/>
              <a:buChar char="–"/>
            </a:pPr>
            <a:r>
              <a:rPr lang="en"/>
              <a:t>In developed countries, the most common causes are severe preeclampsia-eclampsia, acute pyelonephritis of pregnancy, and bilateral renal cortical necrosis</a:t>
            </a:r>
            <a:r>
              <a:rPr lang="en" baseline="30000"/>
              <a:t>26,27</a:t>
            </a:r>
            <a:r>
              <a:rPr lang="en"/>
              <a:t> </a:t>
            </a:r>
            <a:endParaRPr/>
          </a:p>
          <a:p>
            <a:pPr marL="457200" lvl="0" indent="-317500" algn="l" rtl="0">
              <a:spcBef>
                <a:spcPts val="0"/>
              </a:spcBef>
              <a:spcAft>
                <a:spcPts val="0"/>
              </a:spcAft>
              <a:buSzPts val="1400"/>
              <a:buChar char="•"/>
            </a:pPr>
            <a:r>
              <a:rPr lang="en"/>
              <a:t>The majority of women who experience AKI in pregnancy have comorbid conditions or pregnancies complicated by kidney disease, hypertension, diabetes, preeclampsia, HELLP syndrome, hemorrhage or infections</a:t>
            </a:r>
            <a:r>
              <a:rPr lang="en" baseline="30000"/>
              <a:t>28</a:t>
            </a:r>
            <a:r>
              <a:rPr lang="en"/>
              <a:t> </a:t>
            </a:r>
            <a:endParaRPr/>
          </a:p>
        </p:txBody>
      </p:sp>
      <p:pic>
        <p:nvPicPr>
          <p:cNvPr id="221" name="Google Shape;221;p34"/>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5"/>
          <p:cNvSpPr txBox="1">
            <a:spLocks noGrp="1"/>
          </p:cNvSpPr>
          <p:nvPr>
            <p:ph type="title"/>
          </p:nvPr>
        </p:nvSpPr>
        <p:spPr>
          <a:xfrm>
            <a:off x="423626"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Pregnancy Specific Causes of AKI </a:t>
            </a:r>
            <a:r>
              <a:rPr lang="en" baseline="30000"/>
              <a:t>29,2</a:t>
            </a:r>
            <a:endParaRPr baseline="30000"/>
          </a:p>
        </p:txBody>
      </p:sp>
      <p:pic>
        <p:nvPicPr>
          <p:cNvPr id="227" name="Google Shape;227;p35"/>
          <p:cNvPicPr preferRelativeResize="0"/>
          <p:nvPr/>
        </p:nvPicPr>
        <p:blipFill rotWithShape="1">
          <a:blip r:embed="rId3">
            <a:alphaModFix/>
          </a:blip>
          <a:srcRect l="25993" t="16184" r="26745" b="14620"/>
          <a:stretch/>
        </p:blipFill>
        <p:spPr>
          <a:xfrm>
            <a:off x="155025" y="4265975"/>
            <a:ext cx="503052" cy="736500"/>
          </a:xfrm>
          <a:prstGeom prst="rect">
            <a:avLst/>
          </a:prstGeom>
          <a:noFill/>
          <a:ln>
            <a:noFill/>
          </a:ln>
        </p:spPr>
      </p:pic>
      <p:graphicFrame>
        <p:nvGraphicFramePr>
          <p:cNvPr id="228" name="Google Shape;228;p35"/>
          <p:cNvGraphicFramePr/>
          <p:nvPr/>
        </p:nvGraphicFramePr>
        <p:xfrm>
          <a:off x="811475" y="963975"/>
          <a:ext cx="7239000" cy="3215550"/>
        </p:xfrm>
        <a:graphic>
          <a:graphicData uri="http://schemas.openxmlformats.org/drawingml/2006/table">
            <a:tbl>
              <a:tblPr>
                <a:noFill/>
                <a:tableStyleId>{A160ADDD-60D6-4AC8-B40B-463BF365380B}</a:tableStyleId>
              </a:tblPr>
              <a:tblGrid>
                <a:gridCol w="1023050">
                  <a:extLst>
                    <a:ext uri="{9D8B030D-6E8A-4147-A177-3AD203B41FA5}">
                      <a16:colId xmlns:a16="http://schemas.microsoft.com/office/drawing/2014/main" val="20000"/>
                    </a:ext>
                  </a:extLst>
                </a:gridCol>
                <a:gridCol w="2970300">
                  <a:extLst>
                    <a:ext uri="{9D8B030D-6E8A-4147-A177-3AD203B41FA5}">
                      <a16:colId xmlns:a16="http://schemas.microsoft.com/office/drawing/2014/main" val="20001"/>
                    </a:ext>
                  </a:extLst>
                </a:gridCol>
                <a:gridCol w="324565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endParaRPr sz="1000" b="1"/>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 sz="1000" b="1"/>
                        <a:t>Early Causes (&lt;20 weeks)</a:t>
                      </a:r>
                      <a:endParaRPr sz="1000" b="1"/>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 sz="1000" b="1"/>
                        <a:t>Late Causes (&gt;20 weeks)</a:t>
                      </a:r>
                      <a:endParaRPr sz="1000" b="1"/>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n" sz="1000" b="1"/>
                        <a:t>Pre-Renal</a:t>
                      </a:r>
                      <a:endParaRPr sz="1000" b="1"/>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r>
                        <a:rPr lang="en" sz="1000"/>
                        <a:t>Hemorrhage (abortion, ectopic pregnancy)</a:t>
                      </a:r>
                      <a:endParaRPr sz="1000"/>
                    </a:p>
                    <a:p>
                      <a:pPr marL="0" lvl="0" indent="0" algn="l" rtl="0">
                        <a:spcBef>
                          <a:spcPts val="0"/>
                        </a:spcBef>
                        <a:spcAft>
                          <a:spcPts val="0"/>
                        </a:spcAft>
                        <a:buNone/>
                      </a:pPr>
                      <a:r>
                        <a:rPr lang="en" sz="1000"/>
                        <a:t>Sepsis/Septic Shock (abortion, retained products of conception, pyelonephritis, etc)</a:t>
                      </a:r>
                      <a:endParaRPr sz="1000"/>
                    </a:p>
                    <a:p>
                      <a:pPr marL="0" lvl="0" indent="0" algn="l" rtl="0">
                        <a:spcBef>
                          <a:spcPts val="0"/>
                        </a:spcBef>
                        <a:spcAft>
                          <a:spcPts val="0"/>
                        </a:spcAft>
                        <a:buNone/>
                      </a:pPr>
                      <a:r>
                        <a:rPr lang="en" sz="1000"/>
                        <a:t>Hypovolemia (d/t hyperemesis gravidarum)</a:t>
                      </a:r>
                      <a:endParaRPr sz="10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r>
                        <a:rPr lang="en" sz="1000"/>
                        <a:t>Hemorrhage (antepartum: placenta previa, placental abruption, placenta accreta) (postpartum: atony, trauma, uterine rupture)</a:t>
                      </a:r>
                      <a:endParaRPr sz="1000"/>
                    </a:p>
                    <a:p>
                      <a:pPr marL="0" lvl="0" indent="0" algn="l" rtl="0">
                        <a:spcBef>
                          <a:spcPts val="0"/>
                        </a:spcBef>
                        <a:spcAft>
                          <a:spcPts val="0"/>
                        </a:spcAft>
                        <a:buNone/>
                      </a:pPr>
                      <a:r>
                        <a:rPr lang="en" sz="1000"/>
                        <a:t>Sepsis (pyelonephritis, chorioamnionitis, puerperal sepsis)</a:t>
                      </a:r>
                      <a:endParaRPr sz="10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r>
                        <a:rPr lang="en" sz="1000" b="1"/>
                        <a:t>Intrinsic</a:t>
                      </a:r>
                      <a:endParaRPr sz="1000" b="1"/>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A8034F">
                        <a:alpha val="11730"/>
                      </a:srgbClr>
                    </a:solidFill>
                  </a:tcPr>
                </a:tc>
                <a:tc>
                  <a:txBody>
                    <a:bodyPr/>
                    <a:lstStyle/>
                    <a:p>
                      <a:pPr marL="0" lvl="0" indent="0" algn="l" rtl="0">
                        <a:spcBef>
                          <a:spcPts val="0"/>
                        </a:spcBef>
                        <a:spcAft>
                          <a:spcPts val="0"/>
                        </a:spcAft>
                        <a:buNone/>
                      </a:pPr>
                      <a:r>
                        <a:rPr lang="en" sz="1000"/>
                        <a:t>Acute tubular necrosis (d/t septic abortion)</a:t>
                      </a:r>
                      <a:endParaRPr sz="1000"/>
                    </a:p>
                    <a:p>
                      <a:pPr marL="0" lvl="0" indent="0" algn="l" rtl="0">
                        <a:spcBef>
                          <a:spcPts val="0"/>
                        </a:spcBef>
                        <a:spcAft>
                          <a:spcPts val="0"/>
                        </a:spcAft>
                        <a:buNone/>
                      </a:pPr>
                      <a:endParaRPr sz="10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A8034F">
                        <a:alpha val="11730"/>
                      </a:srgbClr>
                    </a:solidFill>
                  </a:tcPr>
                </a:tc>
                <a:tc>
                  <a:txBody>
                    <a:bodyPr/>
                    <a:lstStyle/>
                    <a:p>
                      <a:pPr marL="0" lvl="0" indent="0" algn="l" rtl="0">
                        <a:spcBef>
                          <a:spcPts val="0"/>
                        </a:spcBef>
                        <a:spcAft>
                          <a:spcPts val="0"/>
                        </a:spcAft>
                        <a:buNone/>
                      </a:pPr>
                      <a:r>
                        <a:rPr lang="en" sz="1000"/>
                        <a:t>Preeclampsia</a:t>
                      </a:r>
                      <a:endParaRPr sz="1000"/>
                    </a:p>
                    <a:p>
                      <a:pPr marL="0" lvl="0" indent="0" algn="l" rtl="0">
                        <a:spcBef>
                          <a:spcPts val="0"/>
                        </a:spcBef>
                        <a:spcAft>
                          <a:spcPts val="0"/>
                        </a:spcAft>
                        <a:buNone/>
                      </a:pPr>
                      <a:r>
                        <a:rPr lang="en" sz="1000" b="1"/>
                        <a:t>HELLP Syndrome (most common cause of AKI in pregnancy)</a:t>
                      </a:r>
                      <a:endParaRPr sz="1000" b="1"/>
                    </a:p>
                    <a:p>
                      <a:pPr marL="0" lvl="0" indent="0" algn="l" rtl="0">
                        <a:spcBef>
                          <a:spcPts val="0"/>
                        </a:spcBef>
                        <a:spcAft>
                          <a:spcPts val="0"/>
                        </a:spcAft>
                        <a:buNone/>
                      </a:pPr>
                      <a:r>
                        <a:rPr lang="en" sz="1000"/>
                        <a:t>Acute fatty liver disease of pregnancy</a:t>
                      </a:r>
                      <a:endParaRPr sz="1000"/>
                    </a:p>
                    <a:p>
                      <a:pPr marL="0" lvl="0" indent="0" algn="l" rtl="0">
                        <a:spcBef>
                          <a:spcPts val="0"/>
                        </a:spcBef>
                        <a:spcAft>
                          <a:spcPts val="0"/>
                        </a:spcAft>
                        <a:buNone/>
                      </a:pPr>
                      <a:r>
                        <a:rPr lang="en" sz="1000"/>
                        <a:t>Thrombotic thrombocytopenic purpura (TTP)</a:t>
                      </a:r>
                      <a:endParaRPr sz="1000"/>
                    </a:p>
                    <a:p>
                      <a:pPr marL="0" lvl="0" indent="0" algn="l" rtl="0">
                        <a:spcBef>
                          <a:spcPts val="0"/>
                        </a:spcBef>
                        <a:spcAft>
                          <a:spcPts val="0"/>
                        </a:spcAft>
                        <a:buNone/>
                      </a:pPr>
                      <a:r>
                        <a:rPr lang="en" sz="1000"/>
                        <a:t>Atypical hemolytic uremic syndrome (aHUS)</a:t>
                      </a:r>
                      <a:endParaRPr sz="10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A8034F">
                        <a:alpha val="11730"/>
                      </a:srgbClr>
                    </a:solidFill>
                  </a:tcPr>
                </a:tc>
                <a:extLst>
                  <a:ext uri="{0D108BD9-81ED-4DB2-BD59-A6C34878D82A}">
                    <a16:rowId xmlns:a16="http://schemas.microsoft.com/office/drawing/2014/main" val="10002"/>
                  </a:ext>
                </a:extLst>
              </a:tr>
              <a:tr h="381000">
                <a:tc>
                  <a:txBody>
                    <a:bodyPr/>
                    <a:lstStyle/>
                    <a:p>
                      <a:pPr marL="0" lvl="0" indent="0" algn="ctr" rtl="0">
                        <a:spcBef>
                          <a:spcPts val="0"/>
                        </a:spcBef>
                        <a:spcAft>
                          <a:spcPts val="0"/>
                        </a:spcAft>
                        <a:buNone/>
                      </a:pPr>
                      <a:r>
                        <a:rPr lang="en" sz="1000" b="1"/>
                        <a:t>Post-Renal</a:t>
                      </a:r>
                      <a:endParaRPr sz="1000" b="1"/>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en" sz="1000"/>
                        <a:t>n/a</a:t>
                      </a:r>
                      <a:endParaRPr sz="10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en" sz="1000"/>
                        <a:t>Uteropelvic obstruction (gravid uterus, masses, renal stone, normally seen with a pelvic pathology)</a:t>
                      </a:r>
                      <a:endParaRPr sz="1000"/>
                    </a:p>
                    <a:p>
                      <a:pPr marL="0" lvl="0" indent="0" algn="l" rtl="0">
                        <a:spcBef>
                          <a:spcPts val="0"/>
                        </a:spcBef>
                        <a:spcAft>
                          <a:spcPts val="0"/>
                        </a:spcAft>
                        <a:buNone/>
                      </a:pPr>
                      <a:r>
                        <a:rPr lang="en" sz="1000"/>
                        <a:t>Surgical (ureter damage, post surgical obstruction)</a:t>
                      </a:r>
                      <a:endParaRPr sz="1000"/>
                    </a:p>
                    <a:p>
                      <a:pPr marL="0" lvl="0" indent="0" algn="l" rtl="0">
                        <a:spcBef>
                          <a:spcPts val="0"/>
                        </a:spcBef>
                        <a:spcAft>
                          <a:spcPts val="0"/>
                        </a:spcAft>
                        <a:buNone/>
                      </a:pPr>
                      <a:r>
                        <a:rPr lang="en" sz="1000"/>
                        <a:t>Neoplasm</a:t>
                      </a:r>
                      <a:endParaRPr sz="10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C9DAF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6"/>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AKI in Pregnancy</a:t>
            </a:r>
            <a:endParaRPr/>
          </a:p>
        </p:txBody>
      </p:sp>
      <p:sp>
        <p:nvSpPr>
          <p:cNvPr id="234" name="Google Shape;234;p36"/>
          <p:cNvSpPr txBox="1">
            <a:spLocks noGrp="1"/>
          </p:cNvSpPr>
          <p:nvPr>
            <p:ph type="body" idx="1"/>
          </p:nvPr>
        </p:nvSpPr>
        <p:spPr>
          <a:xfrm>
            <a:off x="457201" y="888875"/>
            <a:ext cx="8229600" cy="3714900"/>
          </a:xfrm>
          <a:prstGeom prst="rect">
            <a:avLst/>
          </a:prstGeom>
        </p:spPr>
        <p:txBody>
          <a:bodyPr spcFirstLastPara="1" wrap="square" lIns="68575" tIns="34275" rIns="68575" bIns="34275" anchor="t" anchorCtr="0">
            <a:noAutofit/>
          </a:bodyPr>
          <a:lstStyle/>
          <a:p>
            <a:pPr marL="457200" lvl="0" indent="-317500" algn="l" rtl="0">
              <a:spcBef>
                <a:spcPts val="700"/>
              </a:spcBef>
              <a:spcAft>
                <a:spcPts val="0"/>
              </a:spcAft>
              <a:buSzPts val="1400"/>
              <a:buChar char="•"/>
            </a:pPr>
            <a:r>
              <a:rPr lang="en"/>
              <a:t>Non-pregnant AKI definitions (ie KDIGO) not appropriate during pregnancy</a:t>
            </a:r>
            <a:endParaRPr/>
          </a:p>
          <a:p>
            <a:pPr marL="457200" lvl="0" indent="-317500" algn="l" rtl="0">
              <a:spcBef>
                <a:spcPts val="0"/>
              </a:spcBef>
              <a:spcAft>
                <a:spcPts val="0"/>
              </a:spcAft>
              <a:buSzPts val="1400"/>
              <a:buChar char="•"/>
            </a:pPr>
            <a:r>
              <a:rPr lang="en"/>
              <a:t>No consensus definition of AKI in pregnancy, making it difficult to establish incidence rate</a:t>
            </a:r>
            <a:r>
              <a:rPr lang="en" baseline="30000"/>
              <a:t>2</a:t>
            </a:r>
            <a:r>
              <a:rPr lang="en"/>
              <a:t> </a:t>
            </a:r>
            <a:endParaRPr/>
          </a:p>
          <a:p>
            <a:pPr marL="457200" lvl="0" indent="-317500" algn="l" rtl="0">
              <a:spcBef>
                <a:spcPts val="0"/>
              </a:spcBef>
              <a:spcAft>
                <a:spcPts val="0"/>
              </a:spcAft>
              <a:buSzPts val="1400"/>
              <a:buChar char="•"/>
            </a:pPr>
            <a:r>
              <a:rPr lang="en"/>
              <a:t>Acute renal failure was found in 4.52 per 10,000 US births from 2008-2009</a:t>
            </a:r>
            <a:r>
              <a:rPr lang="en" baseline="30000"/>
              <a:t>30</a:t>
            </a:r>
            <a:r>
              <a:rPr lang="en"/>
              <a:t> </a:t>
            </a:r>
            <a:endParaRPr/>
          </a:p>
          <a:p>
            <a:pPr marL="0" lvl="0" indent="0" algn="l" rtl="0">
              <a:spcBef>
                <a:spcPts val="700"/>
              </a:spcBef>
              <a:spcAft>
                <a:spcPts val="0"/>
              </a:spcAft>
              <a:buNone/>
            </a:pPr>
            <a:endParaRPr/>
          </a:p>
        </p:txBody>
      </p:sp>
      <p:pic>
        <p:nvPicPr>
          <p:cNvPr id="235" name="Google Shape;235;p36"/>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
        <p:nvSpPr>
          <p:cNvPr id="236" name="Google Shape;236;p36"/>
          <p:cNvSpPr/>
          <p:nvPr/>
        </p:nvSpPr>
        <p:spPr>
          <a:xfrm>
            <a:off x="2139425" y="3470900"/>
            <a:ext cx="2081700" cy="711900"/>
          </a:xfrm>
          <a:prstGeom prst="rect">
            <a:avLst/>
          </a:prstGeom>
          <a:ln/>
        </p:spPr>
        <p:style>
          <a:lnRef idx="1">
            <a:schemeClr val="accent1"/>
          </a:lnRef>
          <a:fillRef idx="2">
            <a:schemeClr val="accent1"/>
          </a:fillRef>
          <a:effectRef idx="1">
            <a:schemeClr val="accent1"/>
          </a:effectRef>
          <a:fontRef idx="minor">
            <a:schemeClr val="dk1"/>
          </a:fontRef>
        </p:style>
        <p:txBody>
          <a:bodyPr spcFirstLastPara="1" wrap="square" lIns="91425" tIns="91425" rIns="91425" bIns="91425" anchor="ctr" anchorCtr="0">
            <a:noAutofit/>
          </a:bodyPr>
          <a:lstStyle/>
          <a:p>
            <a:pPr marL="0" lvl="0" indent="0" algn="ctr" rtl="0">
              <a:spcBef>
                <a:spcPts val="0"/>
              </a:spcBef>
              <a:spcAft>
                <a:spcPts val="0"/>
              </a:spcAft>
              <a:buNone/>
            </a:pPr>
            <a:r>
              <a:rPr lang="en" sz="1200" dirty="0"/>
              <a:t>ACOG Renal Insufficiency Definition</a:t>
            </a:r>
            <a:r>
              <a:rPr lang="en" sz="1200" baseline="30000" dirty="0"/>
              <a:t>32</a:t>
            </a:r>
            <a:endParaRPr sz="1200" baseline="30000" dirty="0"/>
          </a:p>
        </p:txBody>
      </p:sp>
      <p:sp>
        <p:nvSpPr>
          <p:cNvPr id="237" name="Google Shape;237;p36"/>
          <p:cNvSpPr/>
          <p:nvPr/>
        </p:nvSpPr>
        <p:spPr>
          <a:xfrm>
            <a:off x="4221125" y="3470900"/>
            <a:ext cx="4713600" cy="490200"/>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spcFirstLastPara="1" wrap="square" lIns="91425" tIns="91425" rIns="91425" bIns="91425" anchor="ctr" anchorCtr="0">
            <a:noAutofit/>
          </a:bodyPr>
          <a:lstStyle/>
          <a:p>
            <a:pPr marL="0" lvl="0" indent="0" algn="l" rtl="0">
              <a:spcBef>
                <a:spcPts val="0"/>
              </a:spcBef>
              <a:spcAft>
                <a:spcPts val="0"/>
              </a:spcAft>
              <a:buNone/>
            </a:pPr>
            <a:r>
              <a:rPr lang="en" sz="1200" dirty="0"/>
              <a:t>↑SCr ˃ 1.1mg/dL or doubling SCr in the absence of other renal disease</a:t>
            </a:r>
            <a:endParaRPr sz="1200" dirty="0"/>
          </a:p>
        </p:txBody>
      </p:sp>
      <p:sp>
        <p:nvSpPr>
          <p:cNvPr id="238" name="Google Shape;238;p36"/>
          <p:cNvSpPr/>
          <p:nvPr/>
        </p:nvSpPr>
        <p:spPr>
          <a:xfrm>
            <a:off x="4221125" y="3961100"/>
            <a:ext cx="4713600" cy="221700"/>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spcFirstLastPara="1" wrap="square" lIns="91425" tIns="91425" rIns="91425" bIns="91425" anchor="ctr" anchorCtr="0">
            <a:noAutofit/>
          </a:bodyPr>
          <a:lstStyle/>
          <a:p>
            <a:pPr marL="0" lvl="0" indent="0" algn="l" rtl="0">
              <a:spcBef>
                <a:spcPts val="0"/>
              </a:spcBef>
              <a:spcAft>
                <a:spcPts val="0"/>
              </a:spcAft>
              <a:buNone/>
            </a:pPr>
            <a:r>
              <a:rPr lang="en" sz="900"/>
              <a:t>Definition used as part of diagnostic criteria for severe preeclampsia</a:t>
            </a:r>
            <a:endParaRPr sz="900"/>
          </a:p>
        </p:txBody>
      </p:sp>
      <p:pic>
        <p:nvPicPr>
          <p:cNvPr id="239" name="Google Shape;239;p36"/>
          <p:cNvPicPr preferRelativeResize="0"/>
          <p:nvPr/>
        </p:nvPicPr>
        <p:blipFill>
          <a:blip r:embed="rId4">
            <a:alphaModFix/>
          </a:blip>
          <a:stretch>
            <a:fillRect/>
          </a:stretch>
        </p:blipFill>
        <p:spPr>
          <a:xfrm>
            <a:off x="121969" y="3470894"/>
            <a:ext cx="1917453" cy="711900"/>
          </a:xfrm>
          <a:prstGeom prst="rect">
            <a:avLst/>
          </a:prstGeom>
          <a:noFill/>
          <a:ln>
            <a:noFill/>
          </a:ln>
        </p:spPr>
      </p:pic>
      <p:graphicFrame>
        <p:nvGraphicFramePr>
          <p:cNvPr id="240" name="Google Shape;240;p36"/>
          <p:cNvGraphicFramePr/>
          <p:nvPr/>
        </p:nvGraphicFramePr>
        <p:xfrm>
          <a:off x="2139400" y="2247000"/>
          <a:ext cx="4713600" cy="888500"/>
        </p:xfrm>
        <a:graphic>
          <a:graphicData uri="http://schemas.openxmlformats.org/drawingml/2006/table">
            <a:tbl>
              <a:tblPr>
                <a:noFill/>
                <a:tableStyleId>{A160ADDD-60D6-4AC8-B40B-463BF365380B}</a:tableStyleId>
              </a:tblPr>
              <a:tblGrid>
                <a:gridCol w="1182825">
                  <a:extLst>
                    <a:ext uri="{9D8B030D-6E8A-4147-A177-3AD203B41FA5}">
                      <a16:colId xmlns:a16="http://schemas.microsoft.com/office/drawing/2014/main" val="20000"/>
                    </a:ext>
                  </a:extLst>
                </a:gridCol>
                <a:gridCol w="898900">
                  <a:extLst>
                    <a:ext uri="{9D8B030D-6E8A-4147-A177-3AD203B41FA5}">
                      <a16:colId xmlns:a16="http://schemas.microsoft.com/office/drawing/2014/main" val="20001"/>
                    </a:ext>
                  </a:extLst>
                </a:gridCol>
                <a:gridCol w="791675">
                  <a:extLst>
                    <a:ext uri="{9D8B030D-6E8A-4147-A177-3AD203B41FA5}">
                      <a16:colId xmlns:a16="http://schemas.microsoft.com/office/drawing/2014/main" val="20002"/>
                    </a:ext>
                  </a:extLst>
                </a:gridCol>
                <a:gridCol w="760200">
                  <a:extLst>
                    <a:ext uri="{9D8B030D-6E8A-4147-A177-3AD203B41FA5}">
                      <a16:colId xmlns:a16="http://schemas.microsoft.com/office/drawing/2014/main" val="20003"/>
                    </a:ext>
                  </a:extLst>
                </a:gridCol>
                <a:gridCol w="697150">
                  <a:extLst>
                    <a:ext uri="{9D8B030D-6E8A-4147-A177-3AD203B41FA5}">
                      <a16:colId xmlns:a16="http://schemas.microsoft.com/office/drawing/2014/main" val="20004"/>
                    </a:ext>
                  </a:extLst>
                </a:gridCol>
                <a:gridCol w="382850">
                  <a:extLst>
                    <a:ext uri="{9D8B030D-6E8A-4147-A177-3AD203B41FA5}">
                      <a16:colId xmlns:a16="http://schemas.microsoft.com/office/drawing/2014/main" val="20005"/>
                    </a:ext>
                  </a:extLst>
                </a:gridCol>
              </a:tblGrid>
              <a:tr h="444175">
                <a:tc>
                  <a:txBody>
                    <a:bodyPr/>
                    <a:lstStyle/>
                    <a:p>
                      <a:pPr marL="0" lvl="0" indent="0" algn="l" rtl="0">
                        <a:spcBef>
                          <a:spcPts val="0"/>
                        </a:spcBef>
                        <a:spcAft>
                          <a:spcPts val="0"/>
                        </a:spcAft>
                        <a:buNone/>
                      </a:pPr>
                      <a:endParaRPr sz="800"/>
                    </a:p>
                  </a:txBody>
                  <a:tcPr marL="91425" marR="91425" marT="91425" marB="91425"/>
                </a:tc>
                <a:tc>
                  <a:txBody>
                    <a:bodyPr/>
                    <a:lstStyle/>
                    <a:p>
                      <a:pPr marL="0" lvl="0" indent="0" algn="l" rtl="0">
                        <a:spcBef>
                          <a:spcPts val="0"/>
                        </a:spcBef>
                        <a:spcAft>
                          <a:spcPts val="0"/>
                        </a:spcAft>
                        <a:buNone/>
                      </a:pPr>
                      <a:r>
                        <a:rPr lang="en" sz="800"/>
                        <a:t>Non-</a:t>
                      </a:r>
                      <a:endParaRPr sz="800"/>
                    </a:p>
                    <a:p>
                      <a:pPr marL="0" lvl="0" indent="0" algn="l" rtl="0">
                        <a:spcBef>
                          <a:spcPts val="0"/>
                        </a:spcBef>
                        <a:spcAft>
                          <a:spcPts val="0"/>
                        </a:spcAft>
                        <a:buNone/>
                      </a:pPr>
                      <a:r>
                        <a:rPr lang="en" sz="800"/>
                        <a:t>pregnant adult</a:t>
                      </a:r>
                      <a:endParaRPr sz="800"/>
                    </a:p>
                  </a:txBody>
                  <a:tcPr marL="91425" marR="91425" marT="91425" marB="91425"/>
                </a:tc>
                <a:tc>
                  <a:txBody>
                    <a:bodyPr/>
                    <a:lstStyle/>
                    <a:p>
                      <a:pPr marL="0" lvl="0" indent="0" algn="l" rtl="0">
                        <a:spcBef>
                          <a:spcPts val="0"/>
                        </a:spcBef>
                        <a:spcAft>
                          <a:spcPts val="0"/>
                        </a:spcAft>
                        <a:buNone/>
                      </a:pPr>
                      <a:r>
                        <a:rPr lang="en" sz="800"/>
                        <a:t>First Trimester</a:t>
                      </a:r>
                      <a:endParaRPr sz="800"/>
                    </a:p>
                  </a:txBody>
                  <a:tcPr marL="91425" marR="91425" marT="91425" marB="91425"/>
                </a:tc>
                <a:tc>
                  <a:txBody>
                    <a:bodyPr/>
                    <a:lstStyle/>
                    <a:p>
                      <a:pPr marL="0" lvl="0" indent="0" algn="l" rtl="0">
                        <a:spcBef>
                          <a:spcPts val="0"/>
                        </a:spcBef>
                        <a:spcAft>
                          <a:spcPts val="0"/>
                        </a:spcAft>
                        <a:buNone/>
                      </a:pPr>
                      <a:r>
                        <a:rPr lang="en" sz="800"/>
                        <a:t>Second Trimester</a:t>
                      </a:r>
                      <a:endParaRPr sz="800"/>
                    </a:p>
                  </a:txBody>
                  <a:tcPr marL="91425" marR="91425" marT="91425" marB="91425"/>
                </a:tc>
                <a:tc>
                  <a:txBody>
                    <a:bodyPr/>
                    <a:lstStyle/>
                    <a:p>
                      <a:pPr marL="0" lvl="0" indent="0" algn="l" rtl="0">
                        <a:spcBef>
                          <a:spcPts val="0"/>
                        </a:spcBef>
                        <a:spcAft>
                          <a:spcPts val="0"/>
                        </a:spcAft>
                        <a:buNone/>
                      </a:pPr>
                      <a:r>
                        <a:rPr lang="en" sz="800"/>
                        <a:t>Third Trimester</a:t>
                      </a:r>
                      <a:endParaRPr sz="80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800">
                          <a:solidFill>
                            <a:schemeClr val="dk1"/>
                          </a:solidFill>
                        </a:rPr>
                        <a:t>31</a:t>
                      </a:r>
                      <a:endParaRPr sz="800"/>
                    </a:p>
                  </a:txBody>
                  <a:tcPr marL="91425" marR="91425" marT="91425" marB="91425"/>
                </a:tc>
                <a:extLst>
                  <a:ext uri="{0D108BD9-81ED-4DB2-BD59-A6C34878D82A}">
                    <a16:rowId xmlns:a16="http://schemas.microsoft.com/office/drawing/2014/main" val="10000"/>
                  </a:ext>
                </a:extLst>
              </a:tr>
              <a:tr h="444325">
                <a:tc>
                  <a:txBody>
                    <a:bodyPr/>
                    <a:lstStyle/>
                    <a:p>
                      <a:pPr marL="0" lvl="0" indent="0" algn="l" rtl="0">
                        <a:spcBef>
                          <a:spcPts val="0"/>
                        </a:spcBef>
                        <a:spcAft>
                          <a:spcPts val="0"/>
                        </a:spcAft>
                        <a:buNone/>
                      </a:pPr>
                      <a:r>
                        <a:rPr lang="en" sz="800"/>
                        <a:t>Normal Ref Range Creatinine (mg/dL)</a:t>
                      </a:r>
                      <a:endParaRPr sz="800"/>
                    </a:p>
                  </a:txBody>
                  <a:tcPr marL="91425" marR="91425" marT="91425" marB="91425"/>
                </a:tc>
                <a:tc>
                  <a:txBody>
                    <a:bodyPr/>
                    <a:lstStyle/>
                    <a:p>
                      <a:pPr marL="0" lvl="0" indent="0" algn="l" rtl="0">
                        <a:spcBef>
                          <a:spcPts val="0"/>
                        </a:spcBef>
                        <a:spcAft>
                          <a:spcPts val="0"/>
                        </a:spcAft>
                        <a:buNone/>
                      </a:pPr>
                      <a:r>
                        <a:rPr lang="en" sz="800"/>
                        <a:t>.05-.09</a:t>
                      </a:r>
                      <a:endParaRPr sz="800"/>
                    </a:p>
                  </a:txBody>
                  <a:tcPr marL="91425" marR="91425" marT="91425" marB="91425"/>
                </a:tc>
                <a:tc>
                  <a:txBody>
                    <a:bodyPr/>
                    <a:lstStyle/>
                    <a:p>
                      <a:pPr marL="0" lvl="0" indent="0" algn="l" rtl="0">
                        <a:spcBef>
                          <a:spcPts val="0"/>
                        </a:spcBef>
                        <a:spcAft>
                          <a:spcPts val="0"/>
                        </a:spcAft>
                        <a:buNone/>
                      </a:pPr>
                      <a:r>
                        <a:rPr lang="en" sz="800"/>
                        <a:t>0.4-0.7</a:t>
                      </a:r>
                      <a:endParaRPr sz="800"/>
                    </a:p>
                  </a:txBody>
                  <a:tcPr marL="91425" marR="91425" marT="91425" marB="91425"/>
                </a:tc>
                <a:tc>
                  <a:txBody>
                    <a:bodyPr/>
                    <a:lstStyle/>
                    <a:p>
                      <a:pPr marL="0" lvl="0" indent="0" algn="l" rtl="0">
                        <a:spcBef>
                          <a:spcPts val="0"/>
                        </a:spcBef>
                        <a:spcAft>
                          <a:spcPts val="0"/>
                        </a:spcAft>
                        <a:buNone/>
                      </a:pPr>
                      <a:r>
                        <a:rPr lang="en" sz="800"/>
                        <a:t>0.4-0.8</a:t>
                      </a:r>
                      <a:endParaRPr sz="800"/>
                    </a:p>
                  </a:txBody>
                  <a:tcPr marL="91425" marR="91425" marT="91425" marB="91425"/>
                </a:tc>
                <a:tc>
                  <a:txBody>
                    <a:bodyPr/>
                    <a:lstStyle/>
                    <a:p>
                      <a:pPr marL="0" lvl="0" indent="0" algn="l" rtl="0">
                        <a:spcBef>
                          <a:spcPts val="0"/>
                        </a:spcBef>
                        <a:spcAft>
                          <a:spcPts val="0"/>
                        </a:spcAft>
                        <a:buNone/>
                      </a:pPr>
                      <a:r>
                        <a:rPr lang="en" sz="800"/>
                        <a:t>0.4-0.9</a:t>
                      </a:r>
                      <a:endParaRPr sz="800"/>
                    </a:p>
                  </a:txBody>
                  <a:tcPr marL="91425" marR="91425" marT="91425" marB="91425"/>
                </a:tc>
                <a:tc>
                  <a:txBody>
                    <a:bodyPr/>
                    <a:lstStyle/>
                    <a:p>
                      <a:pPr marL="0" lvl="0" indent="0" algn="l" rtl="0">
                        <a:spcBef>
                          <a:spcPts val="0"/>
                        </a:spcBef>
                        <a:spcAft>
                          <a:spcPts val="0"/>
                        </a:spcAft>
                        <a:buNone/>
                      </a:pPr>
                      <a:endParaRPr sz="8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7"/>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AKI in Pregnancy</a:t>
            </a:r>
            <a:endParaRPr/>
          </a:p>
        </p:txBody>
      </p:sp>
      <p:pic>
        <p:nvPicPr>
          <p:cNvPr id="247" name="Google Shape;247;p37"/>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graphicFrame>
        <p:nvGraphicFramePr>
          <p:cNvPr id="2" name="Diagram 1"/>
          <p:cNvGraphicFramePr/>
          <p:nvPr>
            <p:extLst>
              <p:ext uri="{D42A27DB-BD31-4B8C-83A1-F6EECF244321}">
                <p14:modId xmlns:p14="http://schemas.microsoft.com/office/powerpoint/2010/main" val="1978585061"/>
              </p:ext>
            </p:extLst>
          </p:nvPr>
        </p:nvGraphicFramePr>
        <p:xfrm>
          <a:off x="914399" y="570225"/>
          <a:ext cx="7648575"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8"/>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Management of AKI in Pregnancy</a:t>
            </a:r>
            <a:endParaRPr/>
          </a:p>
        </p:txBody>
      </p:sp>
      <p:sp>
        <p:nvSpPr>
          <p:cNvPr id="253" name="Google Shape;253;p38"/>
          <p:cNvSpPr txBox="1">
            <a:spLocks noGrp="1"/>
          </p:cNvSpPr>
          <p:nvPr>
            <p:ph type="body" idx="1"/>
          </p:nvPr>
        </p:nvSpPr>
        <p:spPr>
          <a:xfrm>
            <a:off x="457201" y="914400"/>
            <a:ext cx="8229600" cy="3714900"/>
          </a:xfrm>
          <a:prstGeom prst="rect">
            <a:avLst/>
          </a:prstGeom>
        </p:spPr>
        <p:txBody>
          <a:bodyPr spcFirstLastPara="1" wrap="square" lIns="68575" tIns="34275" rIns="68575" bIns="34275" anchor="t" anchorCtr="0">
            <a:noAutofit/>
          </a:bodyPr>
          <a:lstStyle/>
          <a:p>
            <a:pPr marL="457200" lvl="0" indent="-317500" algn="l" rtl="0">
              <a:spcBef>
                <a:spcPts val="700"/>
              </a:spcBef>
              <a:spcAft>
                <a:spcPts val="0"/>
              </a:spcAft>
              <a:buSzPts val="1400"/>
              <a:buChar char="•"/>
            </a:pPr>
            <a:r>
              <a:rPr lang="en"/>
              <a:t>Management of AKI in pregnancy should focus on management of the cause of AKI and consider multiple causes</a:t>
            </a:r>
            <a:r>
              <a:rPr lang="en" baseline="30000"/>
              <a:t>2</a:t>
            </a:r>
            <a:r>
              <a:rPr lang="en"/>
              <a:t> </a:t>
            </a:r>
            <a:endParaRPr/>
          </a:p>
          <a:p>
            <a:pPr marL="457200" lvl="0" indent="-317500" algn="l" rtl="0">
              <a:spcBef>
                <a:spcPts val="0"/>
              </a:spcBef>
              <a:spcAft>
                <a:spcPts val="0"/>
              </a:spcAft>
              <a:buSzPts val="1400"/>
              <a:buChar char="•"/>
            </a:pPr>
            <a:r>
              <a:rPr lang="en"/>
              <a:t>Should also consider non-pregnancy related causes of AKI</a:t>
            </a:r>
            <a:r>
              <a:rPr lang="en" baseline="30000"/>
              <a:t>29</a:t>
            </a:r>
            <a:r>
              <a:rPr lang="en"/>
              <a:t> </a:t>
            </a:r>
            <a:endParaRPr/>
          </a:p>
          <a:p>
            <a:pPr marL="457200" lvl="0" indent="-317500" algn="l" rtl="0">
              <a:spcBef>
                <a:spcPts val="0"/>
              </a:spcBef>
              <a:spcAft>
                <a:spcPts val="0"/>
              </a:spcAft>
              <a:buSzPts val="1400"/>
              <a:buChar char="•"/>
            </a:pPr>
            <a:r>
              <a:rPr lang="en"/>
              <a:t>Renal biopsy rarely indicated, usually delayed until after delivery</a:t>
            </a:r>
            <a:r>
              <a:rPr lang="en" baseline="30000"/>
              <a:t>29</a:t>
            </a:r>
            <a:endParaRPr/>
          </a:p>
          <a:p>
            <a:pPr marL="457200" lvl="0" indent="-317500" algn="l" rtl="0">
              <a:spcBef>
                <a:spcPts val="0"/>
              </a:spcBef>
              <a:spcAft>
                <a:spcPts val="0"/>
              </a:spcAft>
              <a:buSzPts val="1400"/>
              <a:buChar char="•"/>
            </a:pPr>
            <a:r>
              <a:rPr lang="en"/>
              <a:t>Should use multidisciplinary approach</a:t>
            </a:r>
            <a:endParaRPr/>
          </a:p>
          <a:p>
            <a:pPr marL="457200" lvl="0" indent="-317500" algn="l" rtl="0">
              <a:spcBef>
                <a:spcPts val="0"/>
              </a:spcBef>
              <a:spcAft>
                <a:spcPts val="0"/>
              </a:spcAft>
              <a:buSzPts val="1400"/>
              <a:buChar char="•"/>
            </a:pPr>
            <a:r>
              <a:rPr lang="en"/>
              <a:t>Renal therapy</a:t>
            </a:r>
            <a:r>
              <a:rPr lang="en" baseline="30000"/>
              <a:t>2</a:t>
            </a:r>
            <a:r>
              <a:rPr lang="en"/>
              <a:t>: </a:t>
            </a:r>
            <a:endParaRPr/>
          </a:p>
          <a:p>
            <a:pPr marL="914400" lvl="1" indent="-317500" algn="l" rtl="0">
              <a:spcBef>
                <a:spcPts val="0"/>
              </a:spcBef>
              <a:spcAft>
                <a:spcPts val="0"/>
              </a:spcAft>
              <a:buSzPts val="1400"/>
              <a:buChar char="–"/>
            </a:pPr>
            <a:r>
              <a:rPr lang="en"/>
              <a:t>Low dose dopamine - Not recommended</a:t>
            </a:r>
            <a:endParaRPr/>
          </a:p>
          <a:p>
            <a:pPr marL="914400" lvl="1" indent="-317500" algn="l" rtl="0">
              <a:spcBef>
                <a:spcPts val="0"/>
              </a:spcBef>
              <a:spcAft>
                <a:spcPts val="0"/>
              </a:spcAft>
              <a:buSzPts val="1400"/>
              <a:buChar char="–"/>
            </a:pPr>
            <a:r>
              <a:rPr lang="en"/>
              <a:t>Furosemide - Not recommended</a:t>
            </a:r>
            <a:endParaRPr/>
          </a:p>
          <a:p>
            <a:pPr marL="914400" lvl="1" indent="-317500" algn="l" rtl="0">
              <a:spcBef>
                <a:spcPts val="0"/>
              </a:spcBef>
              <a:spcAft>
                <a:spcPts val="0"/>
              </a:spcAft>
              <a:buSzPts val="1400"/>
              <a:buChar char="–"/>
            </a:pPr>
            <a:r>
              <a:rPr lang="en"/>
              <a:t>Fenoldopam - Needs further research</a:t>
            </a:r>
            <a:endParaRPr/>
          </a:p>
          <a:p>
            <a:pPr marL="914400" lvl="1" indent="-317500" algn="l" rtl="0">
              <a:spcBef>
                <a:spcPts val="0"/>
              </a:spcBef>
              <a:spcAft>
                <a:spcPts val="0"/>
              </a:spcAft>
              <a:buSzPts val="1400"/>
              <a:buChar char="–"/>
            </a:pPr>
            <a:r>
              <a:rPr lang="en"/>
              <a:t>N-acytylcysteine - Needs further research</a:t>
            </a:r>
            <a:endParaRPr/>
          </a:p>
          <a:p>
            <a:pPr marL="914400" lvl="1" indent="-317500" algn="l" rtl="0">
              <a:spcBef>
                <a:spcPts val="0"/>
              </a:spcBef>
              <a:spcAft>
                <a:spcPts val="0"/>
              </a:spcAft>
              <a:buSzPts val="1400"/>
              <a:buChar char="–"/>
            </a:pPr>
            <a:r>
              <a:rPr lang="en"/>
              <a:t>Albumin - Needs further research</a:t>
            </a:r>
            <a:endParaRPr/>
          </a:p>
          <a:p>
            <a:pPr marL="0" lvl="0" indent="0" algn="l" rtl="0">
              <a:spcBef>
                <a:spcPts val="700"/>
              </a:spcBef>
              <a:spcAft>
                <a:spcPts val="0"/>
              </a:spcAft>
              <a:buNone/>
            </a:pPr>
            <a:endParaRPr/>
          </a:p>
        </p:txBody>
      </p:sp>
      <p:pic>
        <p:nvPicPr>
          <p:cNvPr id="254" name="Google Shape;254;p38"/>
          <p:cNvPicPr preferRelativeResize="0"/>
          <p:nvPr/>
        </p:nvPicPr>
        <p:blipFill rotWithShape="1">
          <a:blip r:embed="rId3">
            <a:alphaModFix/>
          </a:blip>
          <a:srcRect l="25993" t="16184" r="26745" b="14620"/>
          <a:stretch/>
        </p:blipFill>
        <p:spPr>
          <a:xfrm>
            <a:off x="155025" y="4265975"/>
            <a:ext cx="503052" cy="7365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9"/>
          <p:cNvSpPr txBox="1">
            <a:spLocks noGrp="1"/>
          </p:cNvSpPr>
          <p:nvPr>
            <p:ph type="title"/>
          </p:nvPr>
        </p:nvSpPr>
        <p:spPr>
          <a:xfrm>
            <a:off x="457201" y="268721"/>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Clinical Assessment of Pregnant Women with Raised Creatinine </a:t>
            </a:r>
            <a:r>
              <a:rPr lang="en" baseline="30000"/>
              <a:t>29</a:t>
            </a:r>
            <a:endParaRPr baseline="30000"/>
          </a:p>
        </p:txBody>
      </p:sp>
      <p:pic>
        <p:nvPicPr>
          <p:cNvPr id="260" name="Google Shape;260;p39"/>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pic>
        <p:nvPicPr>
          <p:cNvPr id="261" name="Google Shape;261;p39"/>
          <p:cNvPicPr preferRelativeResize="0"/>
          <p:nvPr/>
        </p:nvPicPr>
        <p:blipFill>
          <a:blip r:embed="rId4">
            <a:alphaModFix/>
          </a:blip>
          <a:stretch>
            <a:fillRect/>
          </a:stretch>
        </p:blipFill>
        <p:spPr>
          <a:xfrm>
            <a:off x="1196387" y="740774"/>
            <a:ext cx="6751223" cy="366195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Objectives</a:t>
            </a:r>
            <a:endParaRPr/>
          </a:p>
        </p:txBody>
      </p:sp>
      <p:sp>
        <p:nvSpPr>
          <p:cNvPr id="103" name="Google Shape;103;p20"/>
          <p:cNvSpPr txBox="1">
            <a:spLocks noGrp="1"/>
          </p:cNvSpPr>
          <p:nvPr>
            <p:ph type="body" idx="1"/>
          </p:nvPr>
        </p:nvSpPr>
        <p:spPr>
          <a:xfrm>
            <a:off x="457201" y="914400"/>
            <a:ext cx="8229600" cy="3714900"/>
          </a:xfrm>
          <a:prstGeom prst="rect">
            <a:avLst/>
          </a:prstGeom>
        </p:spPr>
        <p:txBody>
          <a:bodyPr spcFirstLastPara="1" wrap="square" lIns="68575" tIns="34275" rIns="68575" bIns="34275" anchor="t" anchorCtr="0">
            <a:noAutofit/>
          </a:bodyPr>
          <a:lstStyle/>
          <a:p>
            <a:pPr marL="457200" lvl="0" indent="-336550" algn="l" rtl="0">
              <a:lnSpc>
                <a:spcPct val="150000"/>
              </a:lnSpc>
              <a:spcBef>
                <a:spcPts val="800"/>
              </a:spcBef>
              <a:spcAft>
                <a:spcPts val="0"/>
              </a:spcAft>
              <a:buSzPts val="1700"/>
              <a:buChar char="•"/>
            </a:pPr>
            <a:r>
              <a:rPr lang="en"/>
              <a:t>Discuss incidence and impact of acute kidney injury &amp; chronic kidney disease in obstetric patients </a:t>
            </a:r>
            <a:endParaRPr/>
          </a:p>
          <a:p>
            <a:pPr marL="457200" lvl="0" indent="-336550" algn="l" rtl="0">
              <a:lnSpc>
                <a:spcPct val="150000"/>
              </a:lnSpc>
              <a:spcBef>
                <a:spcPts val="0"/>
              </a:spcBef>
              <a:spcAft>
                <a:spcPts val="0"/>
              </a:spcAft>
              <a:buSzPts val="1700"/>
              <a:buChar char="•"/>
            </a:pPr>
            <a:r>
              <a:rPr lang="en"/>
              <a:t>Review the pathophysiology related to pregnancy and risk for developing AKI</a:t>
            </a:r>
            <a:endParaRPr/>
          </a:p>
          <a:p>
            <a:pPr marL="457200" lvl="0" indent="-336550" algn="l" rtl="0">
              <a:lnSpc>
                <a:spcPct val="150000"/>
              </a:lnSpc>
              <a:spcBef>
                <a:spcPts val="0"/>
              </a:spcBef>
              <a:spcAft>
                <a:spcPts val="0"/>
              </a:spcAft>
              <a:buSzPts val="1700"/>
              <a:buChar char="•"/>
            </a:pPr>
            <a:r>
              <a:rPr lang="en"/>
              <a:t>Summarize neuraxial and general anesthesia recommendations supported by the literature for obstetric patients with AKI or CKD</a:t>
            </a:r>
            <a:endParaRPr/>
          </a:p>
        </p:txBody>
      </p:sp>
      <p:pic>
        <p:nvPicPr>
          <p:cNvPr id="104" name="Google Shape;104;p20"/>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0"/>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AKI in Pregnancy Management</a:t>
            </a:r>
            <a:endParaRPr/>
          </a:p>
        </p:txBody>
      </p:sp>
      <p:sp>
        <p:nvSpPr>
          <p:cNvPr id="267" name="Google Shape;267;p40"/>
          <p:cNvSpPr txBox="1">
            <a:spLocks noGrp="1"/>
          </p:cNvSpPr>
          <p:nvPr>
            <p:ph type="body" idx="1"/>
          </p:nvPr>
        </p:nvSpPr>
        <p:spPr>
          <a:xfrm>
            <a:off x="457201" y="914400"/>
            <a:ext cx="8229600" cy="3714900"/>
          </a:xfrm>
          <a:prstGeom prst="rect">
            <a:avLst/>
          </a:prstGeom>
        </p:spPr>
        <p:txBody>
          <a:bodyPr spcFirstLastPara="1" wrap="square" lIns="68575" tIns="34275" rIns="68575" bIns="34275" anchor="t" anchorCtr="0">
            <a:noAutofit/>
          </a:bodyPr>
          <a:lstStyle/>
          <a:p>
            <a:pPr marL="457200" lvl="0" indent="-317500" algn="l" rtl="0">
              <a:spcBef>
                <a:spcPts val="700"/>
              </a:spcBef>
              <a:spcAft>
                <a:spcPts val="0"/>
              </a:spcAft>
              <a:buSzPts val="1400"/>
              <a:buChar char="•"/>
            </a:pPr>
            <a:r>
              <a:rPr lang="en" dirty="0"/>
              <a:t>Consider transfer to specialty center if not responding to initial conservative </a:t>
            </a:r>
            <a:r>
              <a:rPr lang="en" dirty="0" smtClean="0"/>
              <a:t>measures</a:t>
            </a:r>
            <a:r>
              <a:rPr lang="en" baseline="30000" dirty="0" smtClean="0"/>
              <a:t>29</a:t>
            </a:r>
            <a:endParaRPr dirty="0"/>
          </a:p>
          <a:p>
            <a:pPr marL="457200" lvl="0" indent="-317500" algn="l" rtl="0">
              <a:spcBef>
                <a:spcPts val="0"/>
              </a:spcBef>
              <a:spcAft>
                <a:spcPts val="0"/>
              </a:spcAft>
              <a:buSzPts val="1400"/>
              <a:buChar char="•"/>
            </a:pPr>
            <a:r>
              <a:rPr lang="en" dirty="0"/>
              <a:t>Review medications and discontinue nephrotoxic drugs if possible</a:t>
            </a:r>
            <a:r>
              <a:rPr lang="en" baseline="30000" dirty="0"/>
              <a:t>29</a:t>
            </a:r>
            <a:r>
              <a:rPr lang="en" dirty="0"/>
              <a:t> </a:t>
            </a:r>
            <a:endParaRPr dirty="0"/>
          </a:p>
          <a:p>
            <a:pPr marL="914400" lvl="1" indent="-317500" algn="l" rtl="0">
              <a:spcBef>
                <a:spcPts val="0"/>
              </a:spcBef>
              <a:spcAft>
                <a:spcPts val="0"/>
              </a:spcAft>
              <a:buSzPts val="1400"/>
              <a:buChar char="–"/>
            </a:pPr>
            <a:r>
              <a:rPr lang="en" dirty="0"/>
              <a:t>Renally cleared medications may need adjustment</a:t>
            </a:r>
            <a:endParaRPr dirty="0"/>
          </a:p>
          <a:p>
            <a:pPr marL="914400" lvl="1" indent="-317500" algn="l" rtl="0">
              <a:spcBef>
                <a:spcPts val="0"/>
              </a:spcBef>
              <a:spcAft>
                <a:spcPts val="0"/>
              </a:spcAft>
              <a:buSzPts val="1400"/>
              <a:buChar char="–"/>
            </a:pPr>
            <a:r>
              <a:rPr lang="en" dirty="0"/>
              <a:t>A single loading dose of magnesium sulfate for preeclampsia considered safe even in renal failure</a:t>
            </a:r>
            <a:endParaRPr dirty="0"/>
          </a:p>
          <a:p>
            <a:pPr marL="457200" lvl="0" indent="-317500" algn="l" rtl="0">
              <a:spcBef>
                <a:spcPts val="0"/>
              </a:spcBef>
              <a:spcAft>
                <a:spcPts val="0"/>
              </a:spcAft>
              <a:buSzPts val="1400"/>
              <a:buChar char="•"/>
            </a:pPr>
            <a:r>
              <a:rPr lang="en" dirty="0"/>
              <a:t>Should optimize status before delivery</a:t>
            </a:r>
            <a:r>
              <a:rPr lang="en" baseline="30000" dirty="0"/>
              <a:t>18</a:t>
            </a:r>
            <a:r>
              <a:rPr lang="en" dirty="0"/>
              <a:t> </a:t>
            </a:r>
            <a:endParaRPr dirty="0"/>
          </a:p>
          <a:p>
            <a:pPr marL="914400" lvl="1" indent="-317500" algn="l" rtl="0">
              <a:spcBef>
                <a:spcPts val="0"/>
              </a:spcBef>
              <a:spcAft>
                <a:spcPts val="0"/>
              </a:spcAft>
              <a:buSzPts val="1400"/>
              <a:buChar char="–"/>
            </a:pPr>
            <a:r>
              <a:rPr lang="en" dirty="0"/>
              <a:t>If BUN &gt;80 mg/dL or K &gt;5.5mEq/L, dialysis should be performed before elective vaginal or c-section delivery</a:t>
            </a:r>
            <a:endParaRPr dirty="0"/>
          </a:p>
          <a:p>
            <a:pPr marL="457200" lvl="0" indent="-317500" algn="l" rtl="0">
              <a:spcBef>
                <a:spcPts val="0"/>
              </a:spcBef>
              <a:spcAft>
                <a:spcPts val="0"/>
              </a:spcAft>
              <a:buSzPts val="1400"/>
              <a:buChar char="•"/>
            </a:pPr>
            <a:r>
              <a:rPr lang="en" sz="1700" dirty="0"/>
              <a:t>Neuraxial anesthesia </a:t>
            </a:r>
            <a:r>
              <a:rPr lang="en" dirty="0"/>
              <a:t>is preferred to general anesthesia</a:t>
            </a:r>
            <a:r>
              <a:rPr lang="en" baseline="30000" dirty="0"/>
              <a:t>18</a:t>
            </a:r>
            <a:endParaRPr dirty="0"/>
          </a:p>
          <a:p>
            <a:pPr marL="457200" lvl="0" indent="-317500" algn="l" rtl="0">
              <a:spcBef>
                <a:spcPts val="0"/>
              </a:spcBef>
              <a:spcAft>
                <a:spcPts val="0"/>
              </a:spcAft>
              <a:buSzPts val="1400"/>
              <a:buChar char="•"/>
            </a:pPr>
            <a:r>
              <a:rPr lang="en" dirty="0"/>
              <a:t>Considerations for general anesthesia in the setting of AKI similar to that for CKD </a:t>
            </a:r>
            <a:endParaRPr dirty="0"/>
          </a:p>
        </p:txBody>
      </p:sp>
      <p:pic>
        <p:nvPicPr>
          <p:cNvPr id="268" name="Google Shape;268;p40"/>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1"/>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Obstetric Kidney Disease Summary</a:t>
            </a:r>
            <a:endParaRPr/>
          </a:p>
        </p:txBody>
      </p:sp>
      <p:sp>
        <p:nvSpPr>
          <p:cNvPr id="274" name="Google Shape;274;p41"/>
          <p:cNvSpPr txBox="1">
            <a:spLocks noGrp="1"/>
          </p:cNvSpPr>
          <p:nvPr>
            <p:ph type="body" idx="1"/>
          </p:nvPr>
        </p:nvSpPr>
        <p:spPr>
          <a:xfrm>
            <a:off x="457200" y="756475"/>
            <a:ext cx="8229600" cy="3872700"/>
          </a:xfrm>
          <a:prstGeom prst="rect">
            <a:avLst/>
          </a:prstGeom>
        </p:spPr>
        <p:txBody>
          <a:bodyPr spcFirstLastPara="1" wrap="square" lIns="68575" tIns="34275" rIns="68575" bIns="34275" anchor="t" anchorCtr="0">
            <a:noAutofit/>
          </a:bodyPr>
          <a:lstStyle/>
          <a:p>
            <a:pPr marL="457200" lvl="0" indent="-323850" algn="l" rtl="0">
              <a:spcBef>
                <a:spcPts val="700"/>
              </a:spcBef>
              <a:spcAft>
                <a:spcPts val="0"/>
              </a:spcAft>
              <a:buSzPts val="1500"/>
              <a:buChar char="•"/>
            </a:pPr>
            <a:r>
              <a:rPr lang="en" sz="1500"/>
              <a:t>Kidney disease in pregnancy increases risk of adverse outcomes to both the mother and the fetus</a:t>
            </a:r>
            <a:endParaRPr sz="1500"/>
          </a:p>
          <a:p>
            <a:pPr marL="457200" lvl="0" indent="0" algn="l" rtl="0">
              <a:spcBef>
                <a:spcPts val="0"/>
              </a:spcBef>
              <a:spcAft>
                <a:spcPts val="0"/>
              </a:spcAft>
              <a:buNone/>
            </a:pPr>
            <a:endParaRPr sz="400"/>
          </a:p>
          <a:p>
            <a:pPr marL="457200" lvl="0" indent="-323850" algn="l" rtl="0">
              <a:spcBef>
                <a:spcPts val="700"/>
              </a:spcBef>
              <a:spcAft>
                <a:spcPts val="0"/>
              </a:spcAft>
              <a:buSzPts val="1500"/>
              <a:buChar char="•"/>
            </a:pPr>
            <a:r>
              <a:rPr lang="en" sz="1500"/>
              <a:t>Perioperative management of obstetric patients with CKD should consider CKD staging and related physiologic changes</a:t>
            </a:r>
            <a:endParaRPr sz="1500"/>
          </a:p>
          <a:p>
            <a:pPr marL="457200" lvl="0" indent="0" algn="l" rtl="0">
              <a:spcBef>
                <a:spcPts val="0"/>
              </a:spcBef>
              <a:spcAft>
                <a:spcPts val="0"/>
              </a:spcAft>
              <a:buNone/>
            </a:pPr>
            <a:endParaRPr sz="400"/>
          </a:p>
          <a:p>
            <a:pPr marL="457200" lvl="0" indent="-323850" algn="l" rtl="0">
              <a:spcBef>
                <a:spcPts val="700"/>
              </a:spcBef>
              <a:spcAft>
                <a:spcPts val="0"/>
              </a:spcAft>
              <a:buSzPts val="1500"/>
              <a:buChar char="•"/>
            </a:pPr>
            <a:r>
              <a:rPr lang="en" sz="1500"/>
              <a:t>Intraop management of CKD should consider individual need for CVP monitoring dependent on fluid status, adjustments of anesthetic medications as appropriate, and protection of HD fistula if present</a:t>
            </a:r>
            <a:endParaRPr sz="1500"/>
          </a:p>
          <a:p>
            <a:pPr marL="457200" lvl="0" indent="0" algn="l" rtl="0">
              <a:spcBef>
                <a:spcPts val="0"/>
              </a:spcBef>
              <a:spcAft>
                <a:spcPts val="0"/>
              </a:spcAft>
              <a:buNone/>
            </a:pPr>
            <a:endParaRPr sz="400"/>
          </a:p>
          <a:p>
            <a:pPr marL="457200" lvl="0" indent="-323850" algn="l" rtl="0">
              <a:spcBef>
                <a:spcPts val="700"/>
              </a:spcBef>
              <a:spcAft>
                <a:spcPts val="0"/>
              </a:spcAft>
              <a:buSzPts val="1500"/>
              <a:buChar char="•"/>
            </a:pPr>
            <a:r>
              <a:rPr lang="en" sz="1500"/>
              <a:t>Multiple renal physiologic changes in pregnancy make AKI in pregnancy hard to define and difficult to measure. Lab values considered normal in non-pregnant women may be indicative of AKI in pregnancy</a:t>
            </a:r>
            <a:endParaRPr sz="1500"/>
          </a:p>
          <a:p>
            <a:pPr marL="457200" lvl="0" indent="0" algn="l" rtl="0">
              <a:spcBef>
                <a:spcPts val="0"/>
              </a:spcBef>
              <a:spcAft>
                <a:spcPts val="0"/>
              </a:spcAft>
              <a:buNone/>
            </a:pPr>
            <a:endParaRPr sz="400"/>
          </a:p>
          <a:p>
            <a:pPr marL="457200" lvl="0" indent="-323850" algn="l" rtl="0">
              <a:spcBef>
                <a:spcPts val="700"/>
              </a:spcBef>
              <a:spcAft>
                <a:spcPts val="0"/>
              </a:spcAft>
              <a:buSzPts val="1500"/>
              <a:buChar char="•"/>
            </a:pPr>
            <a:r>
              <a:rPr lang="en" sz="1500"/>
              <a:t>Obstetric AKI management should be individualized to consider the cause of the AKI</a:t>
            </a:r>
            <a:endParaRPr sz="1500"/>
          </a:p>
          <a:p>
            <a:pPr marL="457200" lvl="0" indent="0" algn="l" rtl="0">
              <a:spcBef>
                <a:spcPts val="0"/>
              </a:spcBef>
              <a:spcAft>
                <a:spcPts val="0"/>
              </a:spcAft>
              <a:buNone/>
            </a:pPr>
            <a:endParaRPr sz="400"/>
          </a:p>
          <a:p>
            <a:pPr marL="457200" lvl="0" indent="-323850" algn="l" rtl="0">
              <a:spcBef>
                <a:spcPts val="700"/>
              </a:spcBef>
              <a:spcAft>
                <a:spcPts val="0"/>
              </a:spcAft>
              <a:buSzPts val="1500"/>
              <a:buChar char="•"/>
            </a:pPr>
            <a:r>
              <a:rPr lang="en" sz="1500"/>
              <a:t>Considerations should be made to discontinue nephrotoxic drugs as appropriate and monitor bleeding risk related to neuraxial anesthesia </a:t>
            </a:r>
            <a:endParaRPr sz="1500"/>
          </a:p>
        </p:txBody>
      </p:sp>
      <p:pic>
        <p:nvPicPr>
          <p:cNvPr id="275" name="Google Shape;275;p41"/>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2"/>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References</a:t>
            </a:r>
            <a:endParaRPr/>
          </a:p>
        </p:txBody>
      </p:sp>
      <p:sp>
        <p:nvSpPr>
          <p:cNvPr id="281" name="Google Shape;281;p42"/>
          <p:cNvSpPr txBox="1">
            <a:spLocks noGrp="1"/>
          </p:cNvSpPr>
          <p:nvPr>
            <p:ph type="body" idx="1"/>
          </p:nvPr>
        </p:nvSpPr>
        <p:spPr>
          <a:xfrm>
            <a:off x="457201" y="914400"/>
            <a:ext cx="8229600" cy="3714900"/>
          </a:xfrm>
          <a:prstGeom prst="rect">
            <a:avLst/>
          </a:prstGeom>
        </p:spPr>
        <p:txBody>
          <a:bodyPr spcFirstLastPara="1" wrap="square" lIns="68575" tIns="34275" rIns="68575" bIns="34275" anchor="t" anchorCtr="0">
            <a:noAutofit/>
          </a:bodyPr>
          <a:lstStyle/>
          <a:p>
            <a:pPr marL="0" lvl="0" indent="0" algn="l" rtl="0">
              <a:spcBef>
                <a:spcPts val="700"/>
              </a:spcBef>
              <a:spcAft>
                <a:spcPts val="0"/>
              </a:spcAft>
              <a:buNone/>
            </a:pPr>
            <a:r>
              <a:rPr lang="en" sz="1200" dirty="0" smtClean="0"/>
              <a:t>1.</a:t>
            </a:r>
            <a:r>
              <a:rPr lang="en" dirty="0"/>
              <a:t> </a:t>
            </a:r>
            <a:r>
              <a:rPr lang="en" sz="1200" dirty="0" smtClean="0"/>
              <a:t>Fischer</a:t>
            </a:r>
            <a:r>
              <a:rPr lang="en" sz="1200" dirty="0"/>
              <a:t>, Michael J., Susie D. Lehnerz, Jeff R. Hebert, and Chirag R. Parikh. 2004. “Kidney Disease Is an Independent Risk Factor for Adverse Fetal and Maternal Outcomes in Pregnancy.” American Journal of Kidney Diseases: The Official Journal of the National Kidney Foundation 43 (3): 415–23.</a:t>
            </a:r>
            <a:endParaRPr sz="1200" dirty="0"/>
          </a:p>
          <a:p>
            <a:pPr marL="0" lvl="0" indent="0" algn="l" rtl="0">
              <a:spcBef>
                <a:spcPts val="700"/>
              </a:spcBef>
              <a:spcAft>
                <a:spcPts val="0"/>
              </a:spcAft>
              <a:buNone/>
            </a:pPr>
            <a:r>
              <a:rPr lang="en" sz="1200" dirty="0" smtClean="0"/>
              <a:t>2. Van </a:t>
            </a:r>
            <a:r>
              <a:rPr lang="en" sz="1200" dirty="0"/>
              <a:t>Hook, James W. 2014. “Acute Kidney Injury during Pregnancy.” Clinical Obstetrics and Gynecology 57 (4): 851–61.</a:t>
            </a:r>
            <a:endParaRPr sz="1200" dirty="0"/>
          </a:p>
          <a:p>
            <a:pPr marL="0" lvl="0" indent="0" algn="l" rtl="0">
              <a:spcBef>
                <a:spcPts val="700"/>
              </a:spcBef>
              <a:spcAft>
                <a:spcPts val="0"/>
              </a:spcAft>
              <a:buNone/>
            </a:pPr>
            <a:r>
              <a:rPr lang="en" sz="1200" dirty="0" smtClean="0"/>
              <a:t>3. Podymow</a:t>
            </a:r>
            <a:r>
              <a:rPr lang="en" sz="1200" dirty="0"/>
              <a:t>, Tiina, Phyllis August, and Ayub Akbari. 2010. “Management of Renal Disease in Pregnancy.” Obstetrics and Gynecology Clinics of North America 37 (2): 195–210.</a:t>
            </a:r>
            <a:endParaRPr sz="1200" dirty="0"/>
          </a:p>
          <a:p>
            <a:pPr marL="0" lvl="0" indent="0" algn="l" rtl="0">
              <a:spcBef>
                <a:spcPts val="700"/>
              </a:spcBef>
              <a:spcAft>
                <a:spcPts val="0"/>
              </a:spcAft>
              <a:buNone/>
            </a:pPr>
            <a:r>
              <a:rPr lang="en" sz="1200" dirty="0" smtClean="0"/>
              <a:t>4. Christensen</a:t>
            </a:r>
            <a:r>
              <a:rPr lang="en" sz="1200" dirty="0"/>
              <a:t>, T., J. G. Klebe, V. Bertelsen, and H. E. Hansen. 1989. “Changes in Renal Volume during Normal Pregnancy.” Acta Obstetricia et Gynecologica Scandinavica 68 (6): 541–43.</a:t>
            </a:r>
            <a:endParaRPr sz="1200" dirty="0"/>
          </a:p>
          <a:p>
            <a:pPr marL="0" lvl="0" indent="0" algn="l" rtl="0">
              <a:spcBef>
                <a:spcPts val="700"/>
              </a:spcBef>
              <a:spcAft>
                <a:spcPts val="0"/>
              </a:spcAft>
              <a:buNone/>
            </a:pPr>
            <a:r>
              <a:rPr lang="en" sz="1200" dirty="0" smtClean="0"/>
              <a:t>5. Kuczkowski</a:t>
            </a:r>
            <a:r>
              <a:rPr lang="en" sz="1200" dirty="0"/>
              <a:t>, Krzysztof M., and Laurence S. Reisner. 2003. “Anesthetic Management of the Parturient with Fever and Infection.” Journal of Clinical Anesthesia 15 (6): 478–88.</a:t>
            </a:r>
            <a:endParaRPr sz="1200" dirty="0"/>
          </a:p>
          <a:p>
            <a:pPr marL="0" lvl="0" indent="0" algn="l" rtl="0">
              <a:spcBef>
                <a:spcPts val="700"/>
              </a:spcBef>
              <a:spcAft>
                <a:spcPts val="0"/>
              </a:spcAft>
              <a:buNone/>
            </a:pPr>
            <a:r>
              <a:rPr lang="en" sz="1200" dirty="0" smtClean="0"/>
              <a:t>6. Webster</a:t>
            </a:r>
            <a:r>
              <a:rPr lang="en" sz="1200" dirty="0"/>
              <a:t>, Philip, Liz Lightstone, Dianne B. McKay, and Michelle A. Josephson. 2017. “Pregnancy in Chronic Kidney Disease and Kidney Transplantation.” Kidney International 91 (5): 1047–56.</a:t>
            </a:r>
            <a:endParaRPr sz="1200" dirty="0"/>
          </a:p>
          <a:p>
            <a:pPr marL="0" lvl="0" indent="0" algn="l" rtl="0">
              <a:spcBef>
                <a:spcPts val="700"/>
              </a:spcBef>
              <a:spcAft>
                <a:spcPts val="0"/>
              </a:spcAft>
              <a:buNone/>
            </a:pPr>
            <a:r>
              <a:rPr lang="en" sz="1200" dirty="0" smtClean="0"/>
              <a:t>7. Nevis</a:t>
            </a:r>
            <a:r>
              <a:rPr lang="en" sz="1200" dirty="0"/>
              <a:t>, Immaculate F., Angela Reitsma, Arunmozhi Dominic, Sarah McDonald, Lehana Thabane, Elie A. Akl, Michelle Hladunewich, et al. 2011. “Pregnancy Outcomes in Women with Chronic Kidney Disease: A Systematic Review.” Clinical Journal of the American Society of Nephrology: CJASN 6 (11): 2587–98.</a:t>
            </a:r>
            <a:endParaRPr dirty="0"/>
          </a:p>
        </p:txBody>
      </p:sp>
      <p:pic>
        <p:nvPicPr>
          <p:cNvPr id="4" name="Google Shape;167;p26"/>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3"/>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Clr>
                <a:schemeClr val="dk1"/>
              </a:buClr>
              <a:buSzPts val="1100"/>
              <a:buFont typeface="Arial"/>
              <a:buNone/>
            </a:pPr>
            <a:r>
              <a:rPr lang="en"/>
              <a:t>References</a:t>
            </a:r>
            <a:endParaRPr/>
          </a:p>
        </p:txBody>
      </p:sp>
      <p:sp>
        <p:nvSpPr>
          <p:cNvPr id="287" name="Google Shape;287;p43"/>
          <p:cNvSpPr txBox="1">
            <a:spLocks noGrp="1"/>
          </p:cNvSpPr>
          <p:nvPr>
            <p:ph type="body" idx="1"/>
          </p:nvPr>
        </p:nvSpPr>
        <p:spPr>
          <a:xfrm>
            <a:off x="457201" y="715617"/>
            <a:ext cx="8229600" cy="3714900"/>
          </a:xfrm>
          <a:prstGeom prst="rect">
            <a:avLst/>
          </a:prstGeom>
        </p:spPr>
        <p:txBody>
          <a:bodyPr spcFirstLastPara="1" wrap="square" lIns="68575" tIns="34275" rIns="68575" bIns="34275" anchor="t" anchorCtr="0">
            <a:noAutofit/>
          </a:bodyPr>
          <a:lstStyle/>
          <a:p>
            <a:pPr marL="0" lvl="0" indent="0" algn="l" rtl="0">
              <a:spcBef>
                <a:spcPts val="700"/>
              </a:spcBef>
              <a:spcAft>
                <a:spcPts val="0"/>
              </a:spcAft>
              <a:buNone/>
            </a:pPr>
            <a:r>
              <a:rPr lang="en" sz="1200" dirty="0" smtClean="0"/>
              <a:t>8. Alsuwaida</a:t>
            </a:r>
            <a:r>
              <a:rPr lang="en" sz="1200" dirty="0"/>
              <a:t>, Abdulkareem, Dujanah Mousa, Ali Al-Harbi, Mohammed Alghonaim, Sumaya Ghareeb, and Mona N. Alrukhaimi. 2011. “Impact of Early Chronic Kidney Disease on Maternal and Fetal Outcomes of Pregnancy.” The Journal of Maternal-Fetal &amp; Neonatal Medicine: The Official Journal of the European Association of Perinatal Medicine, the Federation of Asia and Oceania Perinatal Societies, the International Society of Perinatal Obstetricians 24 (12): 1432–36.</a:t>
            </a:r>
            <a:endParaRPr sz="1200" dirty="0"/>
          </a:p>
          <a:p>
            <a:pPr marL="0" lvl="0" indent="0" algn="l" rtl="0">
              <a:spcBef>
                <a:spcPts val="700"/>
              </a:spcBef>
              <a:spcAft>
                <a:spcPts val="0"/>
              </a:spcAft>
              <a:buNone/>
            </a:pPr>
            <a:r>
              <a:rPr lang="en" sz="1200" dirty="0" smtClean="0"/>
              <a:t>9. Ramin</a:t>
            </a:r>
            <a:r>
              <a:rPr lang="en" sz="1200" dirty="0"/>
              <a:t>, Susan M., Alex C. Vidaeff, Edward R. Yeomans, and Larry C. Gilstrap 3rd. 2006. “Chronic Renal Disease in Pregnancy.” Obstetrics and Gynecology 108 (6): 1531–39.</a:t>
            </a:r>
            <a:endParaRPr sz="1200" dirty="0"/>
          </a:p>
          <a:p>
            <a:pPr marL="0" lvl="0" indent="0" algn="l" rtl="0">
              <a:spcBef>
                <a:spcPts val="700"/>
              </a:spcBef>
              <a:spcAft>
                <a:spcPts val="0"/>
              </a:spcAft>
              <a:buNone/>
            </a:pPr>
            <a:r>
              <a:rPr lang="en" sz="1200" dirty="0" smtClean="0"/>
              <a:t>10. Lindheimer</a:t>
            </a:r>
            <a:r>
              <a:rPr lang="en" sz="1200" dirty="0"/>
              <a:t>, Marshall D., and Adrian I. Katz. 1994. “9 Gestation in Women with Kidney Disease: Prognosis and Management.” Baillière’s Clinical Obstetrics and Gynaecology 8 (2): 387–404.</a:t>
            </a:r>
            <a:endParaRPr sz="1200" dirty="0"/>
          </a:p>
          <a:p>
            <a:pPr marL="0" lvl="0" indent="0" algn="l" rtl="0">
              <a:spcBef>
                <a:spcPts val="700"/>
              </a:spcBef>
              <a:spcAft>
                <a:spcPts val="0"/>
              </a:spcAft>
              <a:buNone/>
            </a:pPr>
            <a:r>
              <a:rPr lang="en" sz="1200" dirty="0" smtClean="0"/>
              <a:t>11. Chinnappa</a:t>
            </a:r>
            <a:r>
              <a:rPr lang="en" sz="1200" dirty="0"/>
              <a:t>, V., S. Ankichetty, P. Angle, and S. H. Halpern. 2013. “Chronic Kidney Disease in Pregnancy.” International Journal of Obstetric Anesthesia 22 (3): 223–30.</a:t>
            </a:r>
            <a:endParaRPr sz="1200" dirty="0"/>
          </a:p>
          <a:p>
            <a:pPr marL="0" lvl="0" indent="0" algn="l" rtl="0">
              <a:spcBef>
                <a:spcPts val="700"/>
              </a:spcBef>
              <a:spcAft>
                <a:spcPts val="0"/>
              </a:spcAft>
              <a:buNone/>
            </a:pPr>
            <a:r>
              <a:rPr lang="en" sz="1200" dirty="0" smtClean="0"/>
              <a:t>12. Vikse</a:t>
            </a:r>
            <a:r>
              <a:rPr lang="en" sz="1200" dirty="0"/>
              <a:t>, Bjørn Egil, Lorentz M. Irgens, Torbjørn Leivestad, Rolv Skjaerven, and Bjarne M. Iversen. 2008. “Preeclampsia and the Risk of End-Stage Renal Disease.” The New England Journal of Medicine 359 (8): 800–809.</a:t>
            </a:r>
            <a:endParaRPr sz="1200" dirty="0"/>
          </a:p>
          <a:p>
            <a:pPr marL="0" lvl="0" indent="0" algn="l" rtl="0">
              <a:spcBef>
                <a:spcPts val="700"/>
              </a:spcBef>
              <a:spcAft>
                <a:spcPts val="0"/>
              </a:spcAft>
              <a:buNone/>
            </a:pPr>
            <a:r>
              <a:rPr lang="en" sz="1200" dirty="0" smtClean="0"/>
              <a:t>13. Katz</a:t>
            </a:r>
            <a:r>
              <a:rPr lang="en" sz="1200" dirty="0"/>
              <a:t>, A. I., J. M. Davison, J. P. Hayslett, E. Singson, and M. D. Lindheimer. 1980. “Pregnancy in Women with Kidney Disease.” Kidney International 18 (2): 192–206.</a:t>
            </a:r>
            <a:endParaRPr sz="1200" dirty="0"/>
          </a:p>
          <a:p>
            <a:pPr marL="0" lvl="0" indent="0" algn="l" rtl="0">
              <a:spcBef>
                <a:spcPts val="700"/>
              </a:spcBef>
              <a:spcAft>
                <a:spcPts val="0"/>
              </a:spcAft>
              <a:buNone/>
            </a:pPr>
            <a:r>
              <a:rPr lang="en" sz="1200" dirty="0" smtClean="0"/>
              <a:t>14. Abe</a:t>
            </a:r>
            <a:r>
              <a:rPr lang="en" sz="1200" dirty="0"/>
              <a:t>, S., Y. Amagasaki, K. Konishi, E. Kato, H. Sakaguchi, and S. Iyori. 1985. “The Influence of Antecedent Renal Disease on Pregnancy.” American Journal of Obstetrics and Gynecology 153 (5): 508–14.</a:t>
            </a:r>
            <a:endParaRPr sz="1200" dirty="0"/>
          </a:p>
          <a:p>
            <a:pPr marL="0" lvl="0" indent="0" algn="l" rtl="0">
              <a:spcBef>
                <a:spcPts val="700"/>
              </a:spcBef>
              <a:spcAft>
                <a:spcPts val="0"/>
              </a:spcAft>
              <a:buNone/>
            </a:pPr>
            <a:endParaRPr sz="1200" dirty="0"/>
          </a:p>
        </p:txBody>
      </p:sp>
      <p:pic>
        <p:nvPicPr>
          <p:cNvPr id="4" name="Google Shape;167;p26"/>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44"/>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Clr>
                <a:schemeClr val="dk1"/>
              </a:buClr>
              <a:buSzPts val="1100"/>
              <a:buFont typeface="Arial"/>
              <a:buNone/>
            </a:pPr>
            <a:r>
              <a:rPr lang="en"/>
              <a:t>References</a:t>
            </a:r>
            <a:endParaRPr/>
          </a:p>
        </p:txBody>
      </p:sp>
      <p:sp>
        <p:nvSpPr>
          <p:cNvPr id="293" name="Google Shape;293;p44"/>
          <p:cNvSpPr txBox="1">
            <a:spLocks noGrp="1"/>
          </p:cNvSpPr>
          <p:nvPr>
            <p:ph type="body" idx="1"/>
          </p:nvPr>
        </p:nvSpPr>
        <p:spPr>
          <a:xfrm>
            <a:off x="457201" y="775252"/>
            <a:ext cx="8229600" cy="3714900"/>
          </a:xfrm>
          <a:prstGeom prst="rect">
            <a:avLst/>
          </a:prstGeom>
        </p:spPr>
        <p:txBody>
          <a:bodyPr spcFirstLastPara="1" wrap="square" lIns="68575" tIns="34275" rIns="68575" bIns="34275" anchor="t" anchorCtr="0">
            <a:noAutofit/>
          </a:bodyPr>
          <a:lstStyle/>
          <a:p>
            <a:pPr marL="0" lvl="0" indent="0" algn="l" rtl="0">
              <a:spcBef>
                <a:spcPts val="700"/>
              </a:spcBef>
              <a:spcAft>
                <a:spcPts val="0"/>
              </a:spcAft>
              <a:buNone/>
            </a:pPr>
            <a:r>
              <a:rPr lang="en" sz="1200" dirty="0" smtClean="0"/>
              <a:t>15. Jungers</a:t>
            </a:r>
            <a:r>
              <a:rPr lang="en" sz="1200" dirty="0"/>
              <a:t>, P., P. Houillier, D. Forget, M. Labrunie, H. Skhiri, I. Giatras, and B. Descamps-Latscha. 1995. “Influence of Pregnancy on the Course of Primary Chronic Glomerulonephritis.” The Lancet 346 (8983): 1122–24.</a:t>
            </a:r>
            <a:endParaRPr sz="1200" dirty="0"/>
          </a:p>
          <a:p>
            <a:pPr marL="0" lvl="0" indent="0" algn="l" rtl="0">
              <a:spcBef>
                <a:spcPts val="700"/>
              </a:spcBef>
              <a:spcAft>
                <a:spcPts val="0"/>
              </a:spcAft>
              <a:buNone/>
            </a:pPr>
            <a:r>
              <a:rPr lang="en" sz="1200" dirty="0" smtClean="0"/>
              <a:t>16. Abe</a:t>
            </a:r>
            <a:r>
              <a:rPr lang="en" sz="1200" dirty="0"/>
              <a:t>, S. 1991. “Pregnancy in IgA Nephropathy.” Kidney International 40: 1098–1102.</a:t>
            </a:r>
            <a:endParaRPr sz="1200" dirty="0"/>
          </a:p>
          <a:p>
            <a:pPr marL="0" lvl="0" indent="0" algn="l" rtl="0">
              <a:spcBef>
                <a:spcPts val="700"/>
              </a:spcBef>
              <a:spcAft>
                <a:spcPts val="0"/>
              </a:spcAft>
              <a:buNone/>
            </a:pPr>
            <a:r>
              <a:rPr lang="en" sz="1200" dirty="0" smtClean="0"/>
              <a:t>17. Chopra</a:t>
            </a:r>
            <a:r>
              <a:rPr lang="en" sz="1200" dirty="0"/>
              <a:t>, Seema, Vanita Suri, Neelam Aggarwal, Meenakshi Rohilla, Anish Keepanasseril, and H. S. Kohli. 2009. “Pregnancy in Chronic Renal Insufficiency: Single Centre Experience from North India.” Archives of Gynecology and Obstetrics 279 (5): 691–95.</a:t>
            </a:r>
            <a:endParaRPr sz="1200" dirty="0"/>
          </a:p>
          <a:p>
            <a:pPr marL="0" lvl="0" indent="0" algn="l" rtl="0">
              <a:spcBef>
                <a:spcPts val="700"/>
              </a:spcBef>
              <a:spcAft>
                <a:spcPts val="0"/>
              </a:spcAft>
              <a:buNone/>
            </a:pPr>
            <a:r>
              <a:rPr lang="en" sz="1200" dirty="0" smtClean="0"/>
              <a:t>18. Katz</a:t>
            </a:r>
            <a:r>
              <a:rPr lang="en" sz="1200" dirty="0"/>
              <a:t>, Daniel, and Yaakov Beilin. 2019. “Renal Disease.” In Chestnut’s Obstetric Anesthesia: Principles and Practice 6th Edition, edited by David Chestnut, Cynthia Wong, Lawrence Tsen, D. Ngan Kee Warwick, Yaakov Beilin, Jill Mhyre, Brian T. Bateman, and Naveen Nathan, 1215–30. Elsevier.</a:t>
            </a:r>
            <a:endParaRPr sz="1200" dirty="0"/>
          </a:p>
          <a:p>
            <a:pPr marL="0" lvl="0" indent="0" algn="l" rtl="0">
              <a:spcBef>
                <a:spcPts val="700"/>
              </a:spcBef>
              <a:spcAft>
                <a:spcPts val="0"/>
              </a:spcAft>
              <a:buNone/>
            </a:pPr>
            <a:r>
              <a:rPr lang="en" sz="1200" dirty="0" smtClean="0"/>
              <a:t>19. Wiles</a:t>
            </a:r>
            <a:r>
              <a:rPr lang="en" sz="1200" dirty="0"/>
              <a:t>, Kate, Lucy Chappell, Katherine Clark, Louise Elman, Matt Hall, Liz Lightstone, Germin Mohamed, et al. 2019. “Clinical Practice Guideline on Pregnancy and Renal Disease.” BMC Nephrology 20 (1): 401.</a:t>
            </a:r>
            <a:endParaRPr sz="1200" dirty="0"/>
          </a:p>
          <a:p>
            <a:pPr marL="0" lvl="0" indent="0" algn="l" rtl="0">
              <a:spcBef>
                <a:spcPts val="700"/>
              </a:spcBef>
              <a:spcAft>
                <a:spcPts val="0"/>
              </a:spcAft>
              <a:buNone/>
            </a:pPr>
            <a:r>
              <a:rPr lang="en" sz="1200" dirty="0" smtClean="0"/>
              <a:t>20. Craig</a:t>
            </a:r>
            <a:r>
              <a:rPr lang="en" sz="1200" dirty="0"/>
              <a:t>, R. G., and J. M. Hunter. 2008. “Recent Developments in the Perioperative Management of Adult Patients with Chronic Kidney Disease.” British Journal of Anaesthesia 101 (3): 296–310.</a:t>
            </a:r>
            <a:endParaRPr sz="1200" dirty="0"/>
          </a:p>
          <a:p>
            <a:pPr marL="0" lvl="0" indent="0" algn="l" rtl="0">
              <a:spcBef>
                <a:spcPts val="700"/>
              </a:spcBef>
              <a:spcAft>
                <a:spcPts val="0"/>
              </a:spcAft>
              <a:buNone/>
            </a:pPr>
            <a:r>
              <a:rPr lang="en" sz="1200" dirty="0" smtClean="0"/>
              <a:t>21. Niscola</a:t>
            </a:r>
            <a:r>
              <a:rPr lang="en" sz="1200" dirty="0"/>
              <a:t>, Pasquale, Laura Scaramucci, Gisella Vischini, Marco Giovannini, Michele Ferrannini, Pasquale Massa, Paola Tatangelo, Massimo Galletti, and Roberto Palumbo. 2010. “The Use of Major Analgesics in Patients with Renal Dysfunction.” Current Drug Targets 11 (6): 752–58.</a:t>
            </a:r>
            <a:endParaRPr sz="1200" dirty="0"/>
          </a:p>
          <a:p>
            <a:pPr marL="0" lvl="0" indent="0" algn="l" rtl="0">
              <a:spcBef>
                <a:spcPts val="700"/>
              </a:spcBef>
              <a:spcAft>
                <a:spcPts val="0"/>
              </a:spcAft>
              <a:buNone/>
            </a:pPr>
            <a:endParaRPr sz="1200" dirty="0"/>
          </a:p>
        </p:txBody>
      </p:sp>
      <p:pic>
        <p:nvPicPr>
          <p:cNvPr id="4" name="Google Shape;167;p26"/>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45"/>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Clr>
                <a:schemeClr val="dk1"/>
              </a:buClr>
              <a:buSzPts val="1100"/>
              <a:buFont typeface="Arial"/>
              <a:buNone/>
            </a:pPr>
            <a:r>
              <a:rPr lang="en"/>
              <a:t>References</a:t>
            </a:r>
            <a:endParaRPr/>
          </a:p>
        </p:txBody>
      </p:sp>
      <p:sp>
        <p:nvSpPr>
          <p:cNvPr id="299" name="Google Shape;299;p45"/>
          <p:cNvSpPr txBox="1">
            <a:spLocks noGrp="1"/>
          </p:cNvSpPr>
          <p:nvPr>
            <p:ph type="body" idx="1"/>
          </p:nvPr>
        </p:nvSpPr>
        <p:spPr>
          <a:xfrm>
            <a:off x="457201" y="598461"/>
            <a:ext cx="8229600" cy="3714900"/>
          </a:xfrm>
          <a:prstGeom prst="rect">
            <a:avLst/>
          </a:prstGeom>
        </p:spPr>
        <p:txBody>
          <a:bodyPr spcFirstLastPara="1" wrap="square" lIns="68575" tIns="34275" rIns="68575" bIns="34275" anchor="t" anchorCtr="0">
            <a:noAutofit/>
          </a:bodyPr>
          <a:lstStyle/>
          <a:p>
            <a:pPr marL="0" lvl="0" indent="0" algn="l" rtl="0">
              <a:spcBef>
                <a:spcPts val="700"/>
              </a:spcBef>
              <a:spcAft>
                <a:spcPts val="0"/>
              </a:spcAft>
              <a:buNone/>
            </a:pPr>
            <a:r>
              <a:rPr lang="en" sz="1200" dirty="0" smtClean="0"/>
              <a:t>22. Carvalho</a:t>
            </a:r>
            <a:r>
              <a:rPr lang="en" sz="1200" dirty="0"/>
              <a:t>, Brendan, and Alexander J. Butwick. 2017. “Postcesarean Delivery Analgesia.” Best Practice &amp; Research. Clinical Anaesthesiology 31 (1): 69–79.</a:t>
            </a:r>
            <a:endParaRPr sz="1200" dirty="0"/>
          </a:p>
          <a:p>
            <a:pPr marL="0" lvl="0" indent="0" algn="l" rtl="0">
              <a:spcBef>
                <a:spcPts val="700"/>
              </a:spcBef>
              <a:spcAft>
                <a:spcPts val="0"/>
              </a:spcAft>
              <a:buNone/>
            </a:pPr>
            <a:r>
              <a:rPr lang="en" sz="1200" dirty="0" smtClean="0"/>
              <a:t>23. Heleniak</a:t>
            </a:r>
            <a:r>
              <a:rPr lang="en" sz="1200" dirty="0"/>
              <a:t>, Zbigniew, Magdalena Cieplińska, Tomasz Szychliński, Dymitr Rychter, Kalina Jagodzińska, Alicja Kłos, Izabela Kuźmiuk, et al. 2017. “Nonsteroidal Anti-Inflammatory Drug Use in Patients with Chronic Kidney Disease.” Journal of Nephrology 30 (6): 781–86.</a:t>
            </a:r>
            <a:endParaRPr sz="1200" dirty="0"/>
          </a:p>
          <a:p>
            <a:pPr marL="0" lvl="0" indent="0" algn="l" rtl="0">
              <a:spcBef>
                <a:spcPts val="700"/>
              </a:spcBef>
              <a:spcAft>
                <a:spcPts val="0"/>
              </a:spcAft>
              <a:buNone/>
            </a:pPr>
            <a:r>
              <a:rPr lang="en" sz="1200" dirty="0" smtClean="0"/>
              <a:t>24. Prakash</a:t>
            </a:r>
            <a:r>
              <a:rPr lang="en" sz="1200" dirty="0"/>
              <a:t>, Jai, Hemant Kumar, D. K. Sinha, P. G. Kedalaya, L. K. Pandey, P. K. Srivastava, R. Raja, and Usha. 2006. “Acute Renal Failure in Pregnancy in a Developing Country: Twenty Years of Experience.” Renal Failure 28 (4): 309–13.</a:t>
            </a:r>
            <a:endParaRPr sz="1200" dirty="0"/>
          </a:p>
          <a:p>
            <a:pPr marL="0" lvl="0" indent="0" algn="l" rtl="0">
              <a:spcBef>
                <a:spcPts val="700"/>
              </a:spcBef>
              <a:spcAft>
                <a:spcPts val="0"/>
              </a:spcAft>
              <a:buNone/>
            </a:pPr>
            <a:r>
              <a:rPr lang="en" sz="1200" dirty="0" smtClean="0"/>
              <a:t>25. Bentata</a:t>
            </a:r>
            <a:r>
              <a:rPr lang="en" sz="1200" dirty="0"/>
              <a:t>, Yassamine, Brahim Housni, Ahmed Mimouni, Abderrahim Azzouzi, and Redouane Abouqal. 2012. “Acute Kidney Injury Related to Pregnancy in Developing Countries: Etiology and Risk Factors in an Intensive Care Unit.” Journal of Nephrology 25 (5): 764–75.</a:t>
            </a:r>
            <a:endParaRPr sz="1200" dirty="0"/>
          </a:p>
          <a:p>
            <a:pPr marL="0" lvl="0" indent="0" algn="l" rtl="0">
              <a:spcBef>
                <a:spcPts val="700"/>
              </a:spcBef>
              <a:spcAft>
                <a:spcPts val="0"/>
              </a:spcAft>
              <a:buNone/>
            </a:pPr>
            <a:r>
              <a:rPr lang="en" sz="1200" dirty="0" smtClean="0"/>
              <a:t>26. Stratta</a:t>
            </a:r>
            <a:r>
              <a:rPr lang="en" sz="1200" dirty="0"/>
              <a:t>, P., L. Besso, C. Canavese, A. Grill, T. Todros, C. Benedetto, S. Hollo, and G. P. Segoloni. 1996. “Is Pregnancy-Related Acute Renal Failure a Disappearing Clinical Entity?” Renal Failure 18 (4): 575–84.</a:t>
            </a:r>
            <a:endParaRPr sz="1200" dirty="0"/>
          </a:p>
          <a:p>
            <a:pPr marL="0" lvl="0" indent="0" algn="l" rtl="0">
              <a:spcBef>
                <a:spcPts val="700"/>
              </a:spcBef>
              <a:spcAft>
                <a:spcPts val="0"/>
              </a:spcAft>
              <a:buNone/>
            </a:pPr>
            <a:r>
              <a:rPr lang="en" sz="1200" dirty="0" smtClean="0"/>
              <a:t>27. Machado</a:t>
            </a:r>
            <a:r>
              <a:rPr lang="en" sz="1200" dirty="0"/>
              <a:t>, Susana, Nuno Figueiredo, Andreia Borges, Maria São José Pais, Luís Freitas, Paulo Moura, and Mário Campos. 2012. “Acute Kidney Injury in Pregnancy: A Clinical Challenge.” Journal of Nephrology 25 (1): 19–30.</a:t>
            </a:r>
            <a:endParaRPr sz="1200" dirty="0"/>
          </a:p>
          <a:p>
            <a:pPr marL="0" lvl="0" indent="0" algn="l" rtl="0">
              <a:spcBef>
                <a:spcPts val="700"/>
              </a:spcBef>
              <a:spcAft>
                <a:spcPts val="0"/>
              </a:spcAft>
              <a:buNone/>
            </a:pPr>
            <a:r>
              <a:rPr lang="en" sz="1200" dirty="0" smtClean="0"/>
              <a:t>28. Gurrieri</a:t>
            </a:r>
            <a:r>
              <a:rPr lang="en" sz="1200" dirty="0"/>
              <a:t>, Carmelina, Vesna D. Garovic, Antonino Gullo, Katarina Bojanić, Juraj Sprung, Bradly J. Narr, and Toby N. Weingarten. 2012. “Kidney Injury during Pregnancy: Associated Comorbid Conditions and Outcomes.” Archives of Gynecology and Obstetrics 286 (3): 567–73.</a:t>
            </a:r>
            <a:endParaRPr sz="1200" dirty="0"/>
          </a:p>
          <a:p>
            <a:pPr marL="0" lvl="0" indent="0" algn="l" rtl="0">
              <a:spcBef>
                <a:spcPts val="700"/>
              </a:spcBef>
              <a:spcAft>
                <a:spcPts val="0"/>
              </a:spcAft>
              <a:buNone/>
            </a:pPr>
            <a:endParaRPr sz="1200" dirty="0"/>
          </a:p>
        </p:txBody>
      </p:sp>
      <p:pic>
        <p:nvPicPr>
          <p:cNvPr id="4" name="Google Shape;167;p26"/>
          <p:cNvPicPr preferRelativeResize="0"/>
          <p:nvPr/>
        </p:nvPicPr>
        <p:blipFill rotWithShape="1">
          <a:blip r:embed="rId3">
            <a:alphaModFix/>
          </a:blip>
          <a:srcRect l="25993" t="16184" r="26745" b="14620"/>
          <a:stretch/>
        </p:blipFill>
        <p:spPr>
          <a:xfrm>
            <a:off x="205675" y="4313361"/>
            <a:ext cx="503052" cy="7365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46"/>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Clr>
                <a:schemeClr val="dk1"/>
              </a:buClr>
              <a:buSzPts val="1100"/>
              <a:buFont typeface="Arial"/>
              <a:buNone/>
            </a:pPr>
            <a:r>
              <a:rPr lang="en"/>
              <a:t>References</a:t>
            </a:r>
            <a:endParaRPr/>
          </a:p>
        </p:txBody>
      </p:sp>
      <p:sp>
        <p:nvSpPr>
          <p:cNvPr id="305" name="Google Shape;305;p46"/>
          <p:cNvSpPr txBox="1">
            <a:spLocks noGrp="1"/>
          </p:cNvSpPr>
          <p:nvPr>
            <p:ph type="body" idx="1"/>
          </p:nvPr>
        </p:nvSpPr>
        <p:spPr>
          <a:xfrm>
            <a:off x="457201" y="914400"/>
            <a:ext cx="8229600" cy="3714900"/>
          </a:xfrm>
          <a:prstGeom prst="rect">
            <a:avLst/>
          </a:prstGeom>
        </p:spPr>
        <p:txBody>
          <a:bodyPr spcFirstLastPara="1" wrap="square" lIns="68575" tIns="34275" rIns="68575" bIns="34275" anchor="t" anchorCtr="0">
            <a:noAutofit/>
          </a:bodyPr>
          <a:lstStyle/>
          <a:p>
            <a:pPr marL="0" lvl="0" indent="0" algn="l" rtl="0">
              <a:spcBef>
                <a:spcPts val="700"/>
              </a:spcBef>
              <a:spcAft>
                <a:spcPts val="0"/>
              </a:spcAft>
              <a:buNone/>
            </a:pPr>
            <a:r>
              <a:rPr lang="en" sz="1200" dirty="0" smtClean="0"/>
              <a:t>29. Hall</a:t>
            </a:r>
            <a:r>
              <a:rPr lang="en" sz="1200" dirty="0"/>
              <a:t>, David R., and Frances Conti-Ramsden. 2019. “Acute Kidney Injury in Pregnancy Including Renal Disease Diagnosed in Pregnancy.” Best Practice &amp; Research. Clinical Obstetrics &amp; Gynaecology 57 (May): 47–59.</a:t>
            </a:r>
            <a:endParaRPr sz="1200" dirty="0"/>
          </a:p>
          <a:p>
            <a:pPr marL="0" lvl="0" indent="0" algn="l" rtl="0">
              <a:spcBef>
                <a:spcPts val="700"/>
              </a:spcBef>
              <a:spcAft>
                <a:spcPts val="0"/>
              </a:spcAft>
              <a:buNone/>
            </a:pPr>
            <a:r>
              <a:rPr lang="en" sz="1200" dirty="0" smtClean="0"/>
              <a:t>30. Callaghan</a:t>
            </a:r>
            <a:r>
              <a:rPr lang="en" sz="1200" dirty="0"/>
              <a:t>, William M., Andreea A. Creanga, and Elena V. Kuklina. 2012. “Severe Maternal Morbidity among Delivery and Postpartum Hospitalizations in the United States.” Obstetrics and Gynecology 120 (5): 1029–36.</a:t>
            </a:r>
            <a:endParaRPr sz="1200" dirty="0"/>
          </a:p>
          <a:p>
            <a:pPr marL="0" lvl="0" indent="0" algn="l" rtl="0">
              <a:spcBef>
                <a:spcPts val="700"/>
              </a:spcBef>
              <a:spcAft>
                <a:spcPts val="0"/>
              </a:spcAft>
              <a:buNone/>
            </a:pPr>
            <a:r>
              <a:rPr lang="en" sz="1200" dirty="0" smtClean="0"/>
              <a:t>31. Abbassi-Ghanavati</a:t>
            </a:r>
            <a:r>
              <a:rPr lang="en" sz="1200" dirty="0"/>
              <a:t>, Mina, Laura G. Greer, and F. Gary Cunningham. 2009. “Pregnancy and Laboratory Studies: A Reference Table for Clinicians.” Obstetrics and Gynecology 114 (6): 1326–31.</a:t>
            </a:r>
            <a:endParaRPr sz="1200" dirty="0"/>
          </a:p>
          <a:p>
            <a:pPr marL="0" lvl="0" indent="0" algn="l" rtl="0">
              <a:spcBef>
                <a:spcPts val="700"/>
              </a:spcBef>
              <a:spcAft>
                <a:spcPts val="0"/>
              </a:spcAft>
              <a:buNone/>
            </a:pPr>
            <a:r>
              <a:rPr lang="en" sz="1200" dirty="0"/>
              <a:t>32</a:t>
            </a:r>
            <a:r>
              <a:rPr lang="en" sz="1200" dirty="0" smtClean="0"/>
              <a:t>. “</a:t>
            </a:r>
            <a:r>
              <a:rPr lang="en" sz="1200" dirty="0"/>
              <a:t>ACOG Practice Bulletin No. 202: Gestational Hypertension and Preeclampsia.” 2019. Obstetrics and Gynecology 133 (1): </a:t>
            </a:r>
            <a:r>
              <a:rPr lang="en" sz="1200" dirty="0" smtClean="0"/>
              <a:t>e1–25.</a:t>
            </a:r>
            <a:endParaRPr sz="1200" dirty="0"/>
          </a:p>
          <a:p>
            <a:pPr marL="0" lvl="0" indent="0" algn="l" rtl="0">
              <a:spcBef>
                <a:spcPts val="700"/>
              </a:spcBef>
              <a:spcAft>
                <a:spcPts val="0"/>
              </a:spcAft>
              <a:buNone/>
            </a:pPr>
            <a:endParaRPr dirty="0"/>
          </a:p>
        </p:txBody>
      </p:sp>
      <p:pic>
        <p:nvPicPr>
          <p:cNvPr id="4" name="Google Shape;167;p26"/>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For more information….</a:t>
            </a:r>
            <a:endParaRPr/>
          </a:p>
        </p:txBody>
      </p:sp>
      <p:sp>
        <p:nvSpPr>
          <p:cNvPr id="110" name="Google Shape;110;p21"/>
          <p:cNvSpPr txBox="1">
            <a:spLocks noGrp="1"/>
          </p:cNvSpPr>
          <p:nvPr>
            <p:ph type="body" idx="1"/>
          </p:nvPr>
        </p:nvSpPr>
        <p:spPr>
          <a:xfrm>
            <a:off x="457201" y="914400"/>
            <a:ext cx="8229600" cy="3714900"/>
          </a:xfrm>
          <a:prstGeom prst="rect">
            <a:avLst/>
          </a:prstGeom>
        </p:spPr>
        <p:txBody>
          <a:bodyPr spcFirstLastPara="1" wrap="square" lIns="68575" tIns="34275" rIns="68575" bIns="34275" anchor="t" anchorCtr="0">
            <a:noAutofit/>
          </a:bodyPr>
          <a:lstStyle/>
          <a:p>
            <a:pPr marL="457200" lvl="0" indent="-317500" algn="l" rtl="0">
              <a:lnSpc>
                <a:spcPct val="150000"/>
              </a:lnSpc>
              <a:spcBef>
                <a:spcPts val="800"/>
              </a:spcBef>
              <a:spcAft>
                <a:spcPts val="0"/>
              </a:spcAft>
              <a:buSzPts val="1400"/>
              <a:buChar char="•"/>
            </a:pPr>
            <a:r>
              <a:rPr lang="en" dirty="0"/>
              <a:t>For a more in-depth overview of kidney </a:t>
            </a:r>
            <a:r>
              <a:rPr lang="en" dirty="0" smtClean="0"/>
              <a:t>disease, </a:t>
            </a:r>
            <a:r>
              <a:rPr lang="en" dirty="0"/>
              <a:t>including staging and definitions, reference: </a:t>
            </a:r>
            <a:r>
              <a:rPr lang="en" dirty="0">
                <a:hlinkClick r:id="rId3"/>
              </a:rPr>
              <a:t>MPOG Avoiding Kidney </a:t>
            </a:r>
            <a:r>
              <a:rPr lang="en" dirty="0" smtClean="0">
                <a:hlinkClick r:id="rId3"/>
              </a:rPr>
              <a:t>Injury </a:t>
            </a:r>
            <a:r>
              <a:rPr lang="en" dirty="0">
                <a:hlinkClick r:id="rId3"/>
              </a:rPr>
              <a:t>- Overview, Pathophysiology, Definitions </a:t>
            </a:r>
            <a:endParaRPr dirty="0"/>
          </a:p>
          <a:p>
            <a:pPr marL="457200" lvl="0" indent="-317500" algn="l" rtl="0">
              <a:lnSpc>
                <a:spcPct val="150000"/>
              </a:lnSpc>
              <a:spcBef>
                <a:spcPts val="0"/>
              </a:spcBef>
              <a:spcAft>
                <a:spcPts val="0"/>
              </a:spcAft>
              <a:buSzPts val="1400"/>
              <a:buChar char="•"/>
            </a:pPr>
            <a:r>
              <a:rPr lang="en" dirty="0"/>
              <a:t>For other specialty specific recommendations, reference the following sections of the toolkit:</a:t>
            </a:r>
            <a:endParaRPr dirty="0"/>
          </a:p>
          <a:p>
            <a:pPr marL="647700" lvl="2" indent="-139700" algn="l" rtl="0">
              <a:lnSpc>
                <a:spcPct val="150000"/>
              </a:lnSpc>
              <a:spcBef>
                <a:spcPts val="0"/>
              </a:spcBef>
              <a:spcAft>
                <a:spcPts val="0"/>
              </a:spcAft>
              <a:buSzPts val="1400"/>
              <a:buChar char="–"/>
            </a:pPr>
            <a:r>
              <a:rPr lang="en" dirty="0">
                <a:hlinkClick r:id="rId4"/>
              </a:rPr>
              <a:t>Avoiding Kidney </a:t>
            </a:r>
            <a:r>
              <a:rPr lang="en" dirty="0" smtClean="0">
                <a:hlinkClick r:id="rId4"/>
              </a:rPr>
              <a:t>Injury </a:t>
            </a:r>
            <a:r>
              <a:rPr lang="en" dirty="0">
                <a:hlinkClick r:id="rId4"/>
              </a:rPr>
              <a:t>- Pediatrics</a:t>
            </a:r>
            <a:endParaRPr dirty="0"/>
          </a:p>
          <a:p>
            <a:pPr marL="647700" lvl="2" indent="-139700" algn="l" rtl="0">
              <a:lnSpc>
                <a:spcPct val="150000"/>
              </a:lnSpc>
              <a:spcBef>
                <a:spcPts val="0"/>
              </a:spcBef>
              <a:spcAft>
                <a:spcPts val="0"/>
              </a:spcAft>
              <a:buSzPts val="1400"/>
              <a:buChar char="–"/>
            </a:pPr>
            <a:r>
              <a:rPr lang="en" dirty="0">
                <a:hlinkClick r:id="rId5"/>
              </a:rPr>
              <a:t>Avoiding Kidney </a:t>
            </a:r>
            <a:r>
              <a:rPr lang="en" dirty="0" smtClean="0">
                <a:hlinkClick r:id="rId5"/>
              </a:rPr>
              <a:t>Injury </a:t>
            </a:r>
            <a:r>
              <a:rPr lang="en" dirty="0">
                <a:hlinkClick r:id="rId5"/>
              </a:rPr>
              <a:t>- Cardiac</a:t>
            </a:r>
            <a:endParaRPr dirty="0"/>
          </a:p>
          <a:p>
            <a:pPr marL="647700" lvl="2" indent="-139700" algn="l" rtl="0">
              <a:lnSpc>
                <a:spcPct val="150000"/>
              </a:lnSpc>
              <a:spcBef>
                <a:spcPts val="0"/>
              </a:spcBef>
              <a:spcAft>
                <a:spcPts val="0"/>
              </a:spcAft>
              <a:buSzPts val="1400"/>
              <a:buChar char="–"/>
            </a:pPr>
            <a:r>
              <a:rPr lang="en" dirty="0">
                <a:hlinkClick r:id="rId6"/>
              </a:rPr>
              <a:t>Avoiding Kidney </a:t>
            </a:r>
            <a:r>
              <a:rPr lang="en" dirty="0" smtClean="0">
                <a:hlinkClick r:id="rId6"/>
              </a:rPr>
              <a:t>Injury </a:t>
            </a:r>
            <a:r>
              <a:rPr lang="en" dirty="0">
                <a:hlinkClick r:id="rId6"/>
              </a:rPr>
              <a:t>- Recommendations for Adult Surgical Patients</a:t>
            </a:r>
            <a:endParaRPr dirty="0"/>
          </a:p>
        </p:txBody>
      </p:sp>
      <p:pic>
        <p:nvPicPr>
          <p:cNvPr id="111" name="Google Shape;111;p21"/>
          <p:cNvPicPr preferRelativeResize="0"/>
          <p:nvPr/>
        </p:nvPicPr>
        <p:blipFill rotWithShape="1">
          <a:blip r:embed="rId7">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Kidney Disease in Obstetric Patients</a:t>
            </a:r>
            <a:endParaRPr/>
          </a:p>
        </p:txBody>
      </p:sp>
      <p:sp>
        <p:nvSpPr>
          <p:cNvPr id="117" name="Google Shape;117;p22"/>
          <p:cNvSpPr txBox="1">
            <a:spLocks noGrp="1"/>
          </p:cNvSpPr>
          <p:nvPr>
            <p:ph type="body" idx="1"/>
          </p:nvPr>
        </p:nvSpPr>
        <p:spPr>
          <a:xfrm>
            <a:off x="457200" y="914400"/>
            <a:ext cx="4650300" cy="3714900"/>
          </a:xfrm>
          <a:prstGeom prst="rect">
            <a:avLst/>
          </a:prstGeom>
        </p:spPr>
        <p:txBody>
          <a:bodyPr spcFirstLastPara="1" wrap="square" lIns="68575" tIns="34275" rIns="68575" bIns="34275" anchor="t" anchorCtr="0">
            <a:noAutofit/>
          </a:bodyPr>
          <a:lstStyle/>
          <a:p>
            <a:pPr marL="457200" lvl="0" indent="-342900" algn="l" rtl="0">
              <a:spcBef>
                <a:spcPts val="700"/>
              </a:spcBef>
              <a:spcAft>
                <a:spcPts val="0"/>
              </a:spcAft>
              <a:buSzPts val="1800"/>
              <a:buChar char="•"/>
            </a:pPr>
            <a:r>
              <a:rPr lang="en" sz="1800" dirty="0"/>
              <a:t>Kidney disease is an independent risk factor for maternal and fetal morbidity and mortality</a:t>
            </a:r>
            <a:r>
              <a:rPr lang="en" sz="1800" baseline="30000" dirty="0"/>
              <a:t>1</a:t>
            </a:r>
            <a:r>
              <a:rPr lang="en" sz="1800" b="1" dirty="0"/>
              <a:t> </a:t>
            </a:r>
            <a:endParaRPr sz="1800" dirty="0"/>
          </a:p>
          <a:p>
            <a:pPr marL="457200" lvl="0" indent="-342900" algn="l" rtl="0">
              <a:spcBef>
                <a:spcPts val="0"/>
              </a:spcBef>
              <a:spcAft>
                <a:spcPts val="0"/>
              </a:spcAft>
              <a:buSzPts val="1800"/>
              <a:buChar char="•"/>
            </a:pPr>
            <a:r>
              <a:rPr lang="en" sz="1800" dirty="0"/>
              <a:t>Multiple renal physiologic changes in pregnancy</a:t>
            </a:r>
            <a:endParaRPr sz="1800" dirty="0"/>
          </a:p>
          <a:p>
            <a:pPr marL="457200" lvl="0" indent="-342900" algn="l" rtl="0">
              <a:spcBef>
                <a:spcPts val="0"/>
              </a:spcBef>
              <a:spcAft>
                <a:spcPts val="0"/>
              </a:spcAft>
              <a:buSzPts val="1800"/>
              <a:buChar char="•"/>
            </a:pPr>
            <a:r>
              <a:rPr lang="en" sz="1800" dirty="0" smtClean="0"/>
              <a:t>AKI </a:t>
            </a:r>
            <a:r>
              <a:rPr lang="en" sz="1800" dirty="0"/>
              <a:t>in pregnancy is rare, hard to define, and difficult to measure</a:t>
            </a:r>
            <a:endParaRPr sz="1800" dirty="0"/>
          </a:p>
          <a:p>
            <a:pPr marL="0" lvl="0" indent="0" algn="l" rtl="0">
              <a:spcBef>
                <a:spcPts val="700"/>
              </a:spcBef>
              <a:spcAft>
                <a:spcPts val="0"/>
              </a:spcAft>
              <a:buNone/>
            </a:pPr>
            <a:endParaRPr dirty="0"/>
          </a:p>
          <a:p>
            <a:pPr marL="457200" lvl="0" indent="0" algn="l" rtl="0">
              <a:spcBef>
                <a:spcPts val="700"/>
              </a:spcBef>
              <a:spcAft>
                <a:spcPts val="0"/>
              </a:spcAft>
              <a:buNone/>
            </a:pPr>
            <a:endParaRPr dirty="0"/>
          </a:p>
        </p:txBody>
      </p:sp>
      <p:pic>
        <p:nvPicPr>
          <p:cNvPr id="118" name="Google Shape;118;p22"/>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pic>
        <p:nvPicPr>
          <p:cNvPr id="119" name="Google Shape;119;p22"/>
          <p:cNvPicPr preferRelativeResize="0"/>
          <p:nvPr/>
        </p:nvPicPr>
        <p:blipFill rotWithShape="1">
          <a:blip r:embed="rId4">
            <a:alphaModFix/>
          </a:blip>
          <a:srcRect l="22441" t="10803" r="22159" b="9995"/>
          <a:stretch/>
        </p:blipFill>
        <p:spPr>
          <a:xfrm>
            <a:off x="5734900" y="534888"/>
            <a:ext cx="2849526" cy="4073724"/>
          </a:xfrm>
          <a:prstGeom prst="rect">
            <a:avLst/>
          </a:prstGeom>
          <a:noFill/>
          <a:ln>
            <a:noFill/>
          </a:ln>
        </p:spPr>
      </p:pic>
      <p:pic>
        <p:nvPicPr>
          <p:cNvPr id="120" name="Google Shape;120;p22"/>
          <p:cNvPicPr preferRelativeResize="0"/>
          <p:nvPr/>
        </p:nvPicPr>
        <p:blipFill rotWithShape="1">
          <a:blip r:embed="rId5">
            <a:alphaModFix/>
          </a:blip>
          <a:srcRect l="20872" t="24225" r="20872" b="23867"/>
          <a:stretch/>
        </p:blipFill>
        <p:spPr>
          <a:xfrm>
            <a:off x="6375600" y="2052075"/>
            <a:ext cx="913974" cy="8144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Renal Function Changes in Pregnancy </a:t>
            </a:r>
            <a:r>
              <a:rPr lang="en" baseline="30000"/>
              <a:t>2,3</a:t>
            </a:r>
            <a:endParaRPr baseline="30000"/>
          </a:p>
        </p:txBody>
      </p:sp>
      <p:pic>
        <p:nvPicPr>
          <p:cNvPr id="129" name="Google Shape;129;p23"/>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graphicFrame>
        <p:nvGraphicFramePr>
          <p:cNvPr id="16" name="Diagram 15"/>
          <p:cNvGraphicFramePr/>
          <p:nvPr>
            <p:extLst>
              <p:ext uri="{D42A27DB-BD31-4B8C-83A1-F6EECF244321}">
                <p14:modId xmlns:p14="http://schemas.microsoft.com/office/powerpoint/2010/main" val="2623746557"/>
              </p:ext>
            </p:extLst>
          </p:nvPr>
        </p:nvGraphicFramePr>
        <p:xfrm>
          <a:off x="74314" y="-267231"/>
          <a:ext cx="8995374" cy="52697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142" name="Google Shape;142;p24"/>
          <p:cNvPicPr preferRelativeResize="0"/>
          <p:nvPr/>
        </p:nvPicPr>
        <p:blipFill rotWithShape="1">
          <a:blip r:embed="rId3">
            <a:alphaModFix/>
          </a:blip>
          <a:srcRect l="21620" t="14881" r="20057" b="13154"/>
          <a:stretch/>
        </p:blipFill>
        <p:spPr>
          <a:xfrm>
            <a:off x="5310450" y="611738"/>
            <a:ext cx="1228974" cy="1516374"/>
          </a:xfrm>
          <a:prstGeom prst="rect">
            <a:avLst/>
          </a:prstGeom>
          <a:noFill/>
          <a:ln>
            <a:noFill/>
          </a:ln>
        </p:spPr>
      </p:pic>
      <p:sp>
        <p:nvSpPr>
          <p:cNvPr id="143" name="Google Shape;143;p24"/>
          <p:cNvSpPr txBox="1"/>
          <p:nvPr/>
        </p:nvSpPr>
        <p:spPr>
          <a:xfrm>
            <a:off x="5361213" y="908888"/>
            <a:ext cx="910500" cy="106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Calibri"/>
                <a:ea typeface="Calibri"/>
                <a:cs typeface="Calibri"/>
                <a:sym typeface="Calibri"/>
              </a:rPr>
              <a:t>↑Kidney size by 1 cm</a:t>
            </a:r>
            <a:endParaRPr>
              <a:latin typeface="Calibri"/>
              <a:ea typeface="Calibri"/>
              <a:cs typeface="Calibri"/>
              <a:sym typeface="Calibri"/>
            </a:endParaRPr>
          </a:p>
        </p:txBody>
      </p:sp>
      <p:sp>
        <p:nvSpPr>
          <p:cNvPr id="144" name="Google Shape;144;p24"/>
          <p:cNvSpPr/>
          <p:nvPr/>
        </p:nvSpPr>
        <p:spPr>
          <a:xfrm>
            <a:off x="3904725" y="2702313"/>
            <a:ext cx="1707000" cy="1531500"/>
          </a:xfrm>
          <a:prstGeom prst="rect">
            <a:avLst/>
          </a:prstGeom>
          <a:solidFill>
            <a:srgbClr val="D9EAD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Calibri"/>
                <a:ea typeface="Calibri"/>
                <a:cs typeface="Calibri"/>
                <a:sym typeface="Calibri"/>
              </a:rPr>
              <a:t>Kidney volume increases up to 30% and dilation of calyces, pelvis and ureters occurs</a:t>
            </a:r>
            <a:endParaRPr>
              <a:latin typeface="Calibri"/>
              <a:ea typeface="Calibri"/>
              <a:cs typeface="Calibri"/>
              <a:sym typeface="Calibri"/>
            </a:endParaRPr>
          </a:p>
        </p:txBody>
      </p:sp>
      <p:pic>
        <p:nvPicPr>
          <p:cNvPr id="145" name="Google Shape;145;p24"/>
          <p:cNvPicPr preferRelativeResize="0"/>
          <p:nvPr/>
        </p:nvPicPr>
        <p:blipFill rotWithShape="1">
          <a:blip r:embed="rId4">
            <a:alphaModFix/>
          </a:blip>
          <a:srcRect l="25993" t="16184" r="26745" b="14620"/>
          <a:stretch/>
        </p:blipFill>
        <p:spPr>
          <a:xfrm>
            <a:off x="188600" y="4265975"/>
            <a:ext cx="503052" cy="736500"/>
          </a:xfrm>
          <a:prstGeom prst="rect">
            <a:avLst/>
          </a:prstGeom>
          <a:noFill/>
          <a:ln>
            <a:noFill/>
          </a:ln>
        </p:spPr>
      </p:pic>
      <p:sp>
        <p:nvSpPr>
          <p:cNvPr id="146" name="Google Shape;146;p24"/>
          <p:cNvSpPr/>
          <p:nvPr/>
        </p:nvSpPr>
        <p:spPr>
          <a:xfrm>
            <a:off x="1420000" y="2340175"/>
            <a:ext cx="1707000" cy="926400"/>
          </a:xfrm>
          <a:prstGeom prst="rect">
            <a:avLst/>
          </a:prstGeom>
          <a:solidFill>
            <a:srgbClr val="D9EAD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Calibri"/>
                <a:ea typeface="Calibri"/>
                <a:cs typeface="Calibri"/>
                <a:sym typeface="Calibri"/>
              </a:rPr>
              <a:t>Progesterone causes smooth muscle relaxation</a:t>
            </a:r>
            <a:endParaRPr>
              <a:latin typeface="Calibri"/>
              <a:ea typeface="Calibri"/>
              <a:cs typeface="Calibri"/>
              <a:sym typeface="Calibri"/>
            </a:endParaRPr>
          </a:p>
        </p:txBody>
      </p:sp>
      <p:sp>
        <p:nvSpPr>
          <p:cNvPr id="147" name="Google Shape;147;p24"/>
          <p:cNvSpPr/>
          <p:nvPr/>
        </p:nvSpPr>
        <p:spPr>
          <a:xfrm>
            <a:off x="1420000" y="3691070"/>
            <a:ext cx="1707000" cy="926400"/>
          </a:xfrm>
          <a:prstGeom prst="rect">
            <a:avLst/>
          </a:prstGeom>
          <a:solidFill>
            <a:srgbClr val="D9EAD3"/>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Gravid uterus causes partial ureteral obstruction</a:t>
            </a:r>
            <a:endParaRPr/>
          </a:p>
        </p:txBody>
      </p:sp>
      <p:sp>
        <p:nvSpPr>
          <p:cNvPr id="148" name="Google Shape;148;p24"/>
          <p:cNvSpPr/>
          <p:nvPr/>
        </p:nvSpPr>
        <p:spPr>
          <a:xfrm>
            <a:off x="6238050" y="2702325"/>
            <a:ext cx="1707000" cy="1531500"/>
          </a:xfrm>
          <a:prstGeom prst="rect">
            <a:avLst/>
          </a:prstGeom>
          <a:solidFill>
            <a:srgbClr val="D9EAD3"/>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 Stasis, resulting in increased risk of urinary tract infection</a:t>
            </a:r>
            <a:endParaRPr/>
          </a:p>
        </p:txBody>
      </p:sp>
      <p:cxnSp>
        <p:nvCxnSpPr>
          <p:cNvPr id="149" name="Google Shape;149;p24"/>
          <p:cNvCxnSpPr>
            <a:stCxn id="146" idx="3"/>
            <a:endCxn id="144" idx="1"/>
          </p:cNvCxnSpPr>
          <p:nvPr/>
        </p:nvCxnSpPr>
        <p:spPr>
          <a:xfrm>
            <a:off x="3127000" y="2803375"/>
            <a:ext cx="777600" cy="664800"/>
          </a:xfrm>
          <a:prstGeom prst="straightConnector1">
            <a:avLst/>
          </a:prstGeom>
          <a:noFill/>
          <a:ln w="9525" cap="flat" cmpd="sng">
            <a:solidFill>
              <a:schemeClr val="dk2"/>
            </a:solidFill>
            <a:prstDash val="solid"/>
            <a:round/>
            <a:headEnd type="none" w="med" len="med"/>
            <a:tailEnd type="triangle" w="med" len="med"/>
          </a:ln>
        </p:spPr>
      </p:cxnSp>
      <p:cxnSp>
        <p:nvCxnSpPr>
          <p:cNvPr id="150" name="Google Shape;150;p24"/>
          <p:cNvCxnSpPr>
            <a:endCxn id="144" idx="1"/>
          </p:cNvCxnSpPr>
          <p:nvPr/>
        </p:nvCxnSpPr>
        <p:spPr>
          <a:xfrm rot="10800000" flipH="1">
            <a:off x="3127125" y="3468063"/>
            <a:ext cx="777600" cy="621900"/>
          </a:xfrm>
          <a:prstGeom prst="straightConnector1">
            <a:avLst/>
          </a:prstGeom>
          <a:noFill/>
          <a:ln w="9525" cap="flat" cmpd="sng">
            <a:solidFill>
              <a:schemeClr val="dk2"/>
            </a:solidFill>
            <a:prstDash val="solid"/>
            <a:round/>
            <a:headEnd type="none" w="med" len="med"/>
            <a:tailEnd type="triangle" w="med" len="med"/>
          </a:ln>
        </p:spPr>
      </p:cxnSp>
      <p:cxnSp>
        <p:nvCxnSpPr>
          <p:cNvPr id="151" name="Google Shape;151;p24"/>
          <p:cNvCxnSpPr>
            <a:stCxn id="144" idx="3"/>
            <a:endCxn id="148" idx="1"/>
          </p:cNvCxnSpPr>
          <p:nvPr/>
        </p:nvCxnSpPr>
        <p:spPr>
          <a:xfrm>
            <a:off x="5611725" y="3468063"/>
            <a:ext cx="626400" cy="0"/>
          </a:xfrm>
          <a:prstGeom prst="straightConnector1">
            <a:avLst/>
          </a:prstGeom>
          <a:noFill/>
          <a:ln w="9525" cap="flat" cmpd="sng">
            <a:solidFill>
              <a:schemeClr val="dk2"/>
            </a:solidFill>
            <a:prstDash val="solid"/>
            <a:round/>
            <a:headEnd type="none" w="med" len="med"/>
            <a:tailEnd type="triangle" w="med" len="med"/>
          </a:ln>
        </p:spPr>
      </p:cxnSp>
      <p:sp>
        <p:nvSpPr>
          <p:cNvPr id="152" name="Google Shape;152;p24"/>
          <p:cNvSpPr/>
          <p:nvPr/>
        </p:nvSpPr>
        <p:spPr>
          <a:xfrm>
            <a:off x="2494125" y="751700"/>
            <a:ext cx="1410600" cy="1376400"/>
          </a:xfrm>
          <a:prstGeom prst="ellipse">
            <a:avLst/>
          </a:prstGeom>
          <a:solidFill>
            <a:srgbClr val="D9D2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 Intravascular volume</a:t>
            </a:r>
            <a:endParaRPr sz="1200"/>
          </a:p>
        </p:txBody>
      </p:sp>
      <p:cxnSp>
        <p:nvCxnSpPr>
          <p:cNvPr id="153" name="Google Shape;153;p24"/>
          <p:cNvCxnSpPr>
            <a:stCxn id="152" idx="6"/>
            <a:endCxn id="143" idx="1"/>
          </p:cNvCxnSpPr>
          <p:nvPr/>
        </p:nvCxnSpPr>
        <p:spPr>
          <a:xfrm>
            <a:off x="3904725" y="1439900"/>
            <a:ext cx="1456500" cy="0"/>
          </a:xfrm>
          <a:prstGeom prst="straightConnector1">
            <a:avLst/>
          </a:prstGeom>
          <a:noFill/>
          <a:ln w="9525" cap="flat" cmpd="sng">
            <a:solidFill>
              <a:schemeClr val="dk2"/>
            </a:solidFill>
            <a:prstDash val="solid"/>
            <a:round/>
            <a:headEnd type="none" w="med" len="med"/>
            <a:tailEnd type="triangle" w="med" len="med"/>
          </a:ln>
        </p:spPr>
      </p:cxnSp>
      <p:sp>
        <p:nvSpPr>
          <p:cNvPr id="154" name="Google Shape;154;p24"/>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Renal Function Changes in Pregnancy </a:t>
            </a:r>
            <a:r>
              <a:rPr lang="en" baseline="30000"/>
              <a:t>3,4,5</a:t>
            </a:r>
            <a:endParaRPr baseline="30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a:spLocks noGrp="1"/>
          </p:cNvSpPr>
          <p:nvPr>
            <p:ph type="title"/>
          </p:nvPr>
        </p:nvSpPr>
        <p:spPr>
          <a:xfrm>
            <a:off x="542275" y="1002350"/>
            <a:ext cx="8146800" cy="24330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endParaRPr sz="4800"/>
          </a:p>
          <a:p>
            <a:pPr marL="0" lvl="0" indent="0" algn="ctr" rtl="0">
              <a:spcBef>
                <a:spcPts val="800"/>
              </a:spcBef>
              <a:spcAft>
                <a:spcPts val="0"/>
              </a:spcAft>
              <a:buNone/>
            </a:pPr>
            <a:r>
              <a:rPr lang="en" sz="3600"/>
              <a:t>CKD in Pregnancy</a:t>
            </a:r>
            <a:endParaRPr sz="3600"/>
          </a:p>
        </p:txBody>
      </p:sp>
      <p:pic>
        <p:nvPicPr>
          <p:cNvPr id="160" name="Google Shape;160;p25"/>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6"/>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CKD in Obstetric Patients</a:t>
            </a:r>
            <a:endParaRPr/>
          </a:p>
        </p:txBody>
      </p:sp>
      <p:pic>
        <p:nvPicPr>
          <p:cNvPr id="167" name="Google Shape;167;p26"/>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graphicFrame>
        <p:nvGraphicFramePr>
          <p:cNvPr id="6" name="Diagram 5"/>
          <p:cNvGraphicFramePr/>
          <p:nvPr>
            <p:extLst>
              <p:ext uri="{D42A27DB-BD31-4B8C-83A1-F6EECF244321}">
                <p14:modId xmlns:p14="http://schemas.microsoft.com/office/powerpoint/2010/main" val="4245041115"/>
              </p:ext>
            </p:extLst>
          </p:nvPr>
        </p:nvGraphicFramePr>
        <p:xfrm>
          <a:off x="691652" y="701269"/>
          <a:ext cx="7647951" cy="3633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2461317" y="1072528"/>
            <a:ext cx="5479525" cy="338554"/>
          </a:xfrm>
          <a:prstGeom prst="rect">
            <a:avLst/>
          </a:prstGeom>
          <a:noFill/>
        </p:spPr>
        <p:txBody>
          <a:bodyPr wrap="square" rtlCol="0">
            <a:spAutoFit/>
          </a:bodyPr>
          <a:lstStyle/>
          <a:p>
            <a:pPr algn="ctr"/>
            <a:r>
              <a:rPr lang="en-US" sz="1600" dirty="0" smtClean="0"/>
              <a:t>CKD is estimated to affect </a:t>
            </a:r>
            <a:r>
              <a:rPr lang="en-US" sz="1600" b="1" dirty="0" smtClean="0"/>
              <a:t>3% </a:t>
            </a:r>
            <a:r>
              <a:rPr lang="en-US" sz="1600" dirty="0" smtClean="0"/>
              <a:t>of all pregnant women</a:t>
            </a:r>
            <a:r>
              <a:rPr lang="en-US" sz="1600" baseline="30000" dirty="0" smtClean="0"/>
              <a:t>6</a:t>
            </a:r>
            <a:endParaRPr lang="en-US" sz="1600" baseline="30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7"/>
          <p:cNvSpPr txBox="1">
            <a:spLocks noGrp="1"/>
          </p:cNvSpPr>
          <p:nvPr>
            <p:ph type="title"/>
          </p:nvPr>
        </p:nvSpPr>
        <p:spPr>
          <a:xfrm>
            <a:off x="457201" y="290946"/>
            <a:ext cx="8229600" cy="354900"/>
          </a:xfrm>
          <a:prstGeom prst="rect">
            <a:avLst/>
          </a:prstGeom>
        </p:spPr>
        <p:txBody>
          <a:bodyPr spcFirstLastPara="1" wrap="square" lIns="68575" tIns="34275" rIns="68575" bIns="34275" anchor="b" anchorCtr="0">
            <a:noAutofit/>
          </a:bodyPr>
          <a:lstStyle/>
          <a:p>
            <a:pPr marL="0" lvl="0" indent="0" algn="l" rtl="0">
              <a:spcBef>
                <a:spcPts val="400"/>
              </a:spcBef>
              <a:spcAft>
                <a:spcPts val="0"/>
              </a:spcAft>
              <a:buNone/>
            </a:pPr>
            <a:r>
              <a:rPr lang="en"/>
              <a:t>CKD in Pregnancy</a:t>
            </a:r>
            <a:endParaRPr/>
          </a:p>
        </p:txBody>
      </p:sp>
      <p:sp>
        <p:nvSpPr>
          <p:cNvPr id="173" name="Google Shape;173;p27"/>
          <p:cNvSpPr txBox="1">
            <a:spLocks noGrp="1"/>
          </p:cNvSpPr>
          <p:nvPr>
            <p:ph type="body" idx="1"/>
          </p:nvPr>
        </p:nvSpPr>
        <p:spPr>
          <a:xfrm>
            <a:off x="457200" y="645850"/>
            <a:ext cx="8229600" cy="3983400"/>
          </a:xfrm>
          <a:prstGeom prst="rect">
            <a:avLst/>
          </a:prstGeom>
        </p:spPr>
        <p:txBody>
          <a:bodyPr spcFirstLastPara="1" wrap="square" lIns="68575" tIns="34275" rIns="68575" bIns="34275" anchor="t" anchorCtr="0">
            <a:noAutofit/>
          </a:bodyPr>
          <a:lstStyle/>
          <a:p>
            <a:pPr marL="457200" lvl="0" indent="-317500" algn="l" rtl="0">
              <a:spcBef>
                <a:spcPts val="700"/>
              </a:spcBef>
              <a:spcAft>
                <a:spcPts val="0"/>
              </a:spcAft>
              <a:buSzPts val="1400"/>
              <a:buChar char="•"/>
            </a:pPr>
            <a:r>
              <a:rPr lang="en"/>
              <a:t>Obstetric complications increase proportionally with the extent of the mother’s preexisting renal disease and hypertension</a:t>
            </a:r>
            <a:r>
              <a:rPr lang="en" baseline="30000"/>
              <a:t>10</a:t>
            </a:r>
            <a:r>
              <a:rPr lang="en"/>
              <a:t> </a:t>
            </a:r>
            <a:endParaRPr/>
          </a:p>
          <a:p>
            <a:pPr marL="457200" lvl="0" indent="-317500" algn="l" rtl="0">
              <a:spcBef>
                <a:spcPts val="0"/>
              </a:spcBef>
              <a:spcAft>
                <a:spcPts val="0"/>
              </a:spcAft>
              <a:buSzPts val="1400"/>
              <a:buChar char="•"/>
            </a:pPr>
            <a:r>
              <a:rPr lang="en"/>
              <a:t>Women with CKD at increased risk for preeclampsia and preterm delivery</a:t>
            </a:r>
            <a:r>
              <a:rPr lang="en" baseline="30000"/>
              <a:t>11</a:t>
            </a:r>
            <a:r>
              <a:rPr lang="en"/>
              <a:t> </a:t>
            </a:r>
            <a:endParaRPr/>
          </a:p>
          <a:p>
            <a:pPr marL="457200" lvl="0" indent="-317500" algn="l" rtl="0">
              <a:spcBef>
                <a:spcPts val="0"/>
              </a:spcBef>
              <a:spcAft>
                <a:spcPts val="0"/>
              </a:spcAft>
              <a:buSzPts val="1400"/>
              <a:buChar char="•"/>
            </a:pPr>
            <a:r>
              <a:rPr lang="en"/>
              <a:t>There is a 4.7x greater risk of progression to ESRD for patients with CKD that develop preeclampsia</a:t>
            </a:r>
            <a:r>
              <a:rPr lang="en" baseline="30000"/>
              <a:t>12</a:t>
            </a:r>
            <a:endParaRPr/>
          </a:p>
        </p:txBody>
      </p:sp>
      <p:graphicFrame>
        <p:nvGraphicFramePr>
          <p:cNvPr id="174" name="Google Shape;174;p27"/>
          <p:cNvGraphicFramePr/>
          <p:nvPr>
            <p:extLst>
              <p:ext uri="{D42A27DB-BD31-4B8C-83A1-F6EECF244321}">
                <p14:modId xmlns:p14="http://schemas.microsoft.com/office/powerpoint/2010/main" val="3369255817"/>
              </p:ext>
            </p:extLst>
          </p:nvPr>
        </p:nvGraphicFramePr>
        <p:xfrm>
          <a:off x="452450" y="2383475"/>
          <a:ext cx="8239075" cy="2224920"/>
        </p:xfrm>
        <a:graphic>
          <a:graphicData uri="http://schemas.openxmlformats.org/drawingml/2006/table">
            <a:tbl>
              <a:tblPr>
                <a:tableStyleId>{3B4B98B0-60AC-42C2-AFA5-B58CD77FA1E5}</a:tableStyleId>
              </a:tblPr>
              <a:tblGrid>
                <a:gridCol w="3645050">
                  <a:extLst>
                    <a:ext uri="{9D8B030D-6E8A-4147-A177-3AD203B41FA5}">
                      <a16:colId xmlns:a16="http://schemas.microsoft.com/office/drawing/2014/main" val="20000"/>
                    </a:ext>
                  </a:extLst>
                </a:gridCol>
                <a:gridCol w="4594025">
                  <a:extLst>
                    <a:ext uri="{9D8B030D-6E8A-4147-A177-3AD203B41FA5}">
                      <a16:colId xmlns:a16="http://schemas.microsoft.com/office/drawing/2014/main" val="20001"/>
                    </a:ext>
                  </a:extLst>
                </a:gridCol>
              </a:tblGrid>
              <a:tr h="360175">
                <a:tc>
                  <a:txBody>
                    <a:bodyPr/>
                    <a:lstStyle/>
                    <a:p>
                      <a:pPr marL="0" lvl="0" indent="0" algn="l" rtl="0">
                        <a:spcBef>
                          <a:spcPts val="300"/>
                        </a:spcBef>
                        <a:spcAft>
                          <a:spcPts val="0"/>
                        </a:spcAft>
                        <a:buNone/>
                      </a:pPr>
                      <a:r>
                        <a:rPr lang="en">
                          <a:sym typeface="Calibri"/>
                        </a:rPr>
                        <a:t>Maternal Renal Function</a:t>
                      </a:r>
                      <a:endParaRPr b="1">
                        <a:solidFill>
                          <a:srgbClr val="002060"/>
                        </a:solidFill>
                        <a:latin typeface="Calibri"/>
                        <a:ea typeface="Calibri"/>
                        <a:cs typeface="Calibri"/>
                        <a:sym typeface="Calibri"/>
                      </a:endParaRPr>
                    </a:p>
                  </a:txBody>
                  <a:tcPr marL="91425" marR="91425" marT="91425" marB="91425"/>
                </a:tc>
                <a:tc>
                  <a:txBody>
                    <a:bodyPr/>
                    <a:lstStyle/>
                    <a:p>
                      <a:pPr marL="0" lvl="0" indent="0" algn="l" rtl="0">
                        <a:spcBef>
                          <a:spcPts val="300"/>
                        </a:spcBef>
                        <a:spcAft>
                          <a:spcPts val="0"/>
                        </a:spcAft>
                        <a:buNone/>
                      </a:pPr>
                      <a:r>
                        <a:rPr lang="en">
                          <a:sym typeface="Calibri"/>
                        </a:rPr>
                        <a:t>Associated Risks </a:t>
                      </a:r>
                      <a:r>
                        <a:rPr lang="en" baseline="30000">
                          <a:sym typeface="Calibri"/>
                        </a:rPr>
                        <a:t>11, 13, 14, 15, 16, 17</a:t>
                      </a:r>
                      <a:endParaRPr b="1" baseline="30000">
                        <a:solidFill>
                          <a:srgbClr val="002060"/>
                        </a:solidFill>
                        <a:latin typeface="Calibri"/>
                        <a:ea typeface="Calibri"/>
                        <a:cs typeface="Calibri"/>
                        <a:sym typeface="Calibri"/>
                      </a:endParaRPr>
                    </a:p>
                  </a:txBody>
                  <a:tcPr marL="91425" marR="91425" marT="91425" marB="91425"/>
                </a:tc>
                <a:extLst>
                  <a:ext uri="{0D108BD9-81ED-4DB2-BD59-A6C34878D82A}">
                    <a16:rowId xmlns:a16="http://schemas.microsoft.com/office/drawing/2014/main" val="10000"/>
                  </a:ext>
                </a:extLst>
              </a:tr>
              <a:tr h="360175">
                <a:tc>
                  <a:txBody>
                    <a:bodyPr/>
                    <a:lstStyle/>
                    <a:p>
                      <a:pPr marL="0" lvl="0" indent="0" algn="l" rtl="0">
                        <a:spcBef>
                          <a:spcPts val="300"/>
                        </a:spcBef>
                        <a:spcAft>
                          <a:spcPts val="0"/>
                        </a:spcAft>
                        <a:buNone/>
                      </a:pPr>
                      <a:r>
                        <a:rPr lang="en" dirty="0">
                          <a:sym typeface="Calibri"/>
                        </a:rPr>
                        <a:t>Mild elevated creatinine (1.2-1.4mg/dL) </a:t>
                      </a:r>
                      <a:endParaRPr dirty="0"/>
                    </a:p>
                  </a:txBody>
                  <a:tcPr marL="91425" marR="91425" marT="91425" marB="91425"/>
                </a:tc>
                <a:tc>
                  <a:txBody>
                    <a:bodyPr/>
                    <a:lstStyle/>
                    <a:p>
                      <a:pPr marL="0" lvl="0" indent="0" algn="l" rtl="0">
                        <a:spcBef>
                          <a:spcPts val="300"/>
                        </a:spcBef>
                        <a:spcAft>
                          <a:spcPts val="0"/>
                        </a:spcAft>
                        <a:buNone/>
                      </a:pPr>
                      <a:r>
                        <a:rPr lang="en">
                          <a:sym typeface="Calibri"/>
                        </a:rPr>
                        <a:t>Small risk for decline in renal function</a:t>
                      </a:r>
                      <a:endParaRPr/>
                    </a:p>
                  </a:txBody>
                  <a:tcPr marL="91425" marR="91425" marT="91425" marB="91425"/>
                </a:tc>
                <a:extLst>
                  <a:ext uri="{0D108BD9-81ED-4DB2-BD59-A6C34878D82A}">
                    <a16:rowId xmlns:a16="http://schemas.microsoft.com/office/drawing/2014/main" val="10001"/>
                  </a:ext>
                </a:extLst>
              </a:tr>
              <a:tr h="360175">
                <a:tc>
                  <a:txBody>
                    <a:bodyPr/>
                    <a:lstStyle/>
                    <a:p>
                      <a:pPr marL="0" lvl="0" indent="0" algn="l" rtl="0">
                        <a:spcBef>
                          <a:spcPts val="300"/>
                        </a:spcBef>
                        <a:spcAft>
                          <a:spcPts val="0"/>
                        </a:spcAft>
                        <a:buNone/>
                      </a:pPr>
                      <a:r>
                        <a:rPr lang="en">
                          <a:sym typeface="Calibri"/>
                        </a:rPr>
                        <a:t>Moderate renal insufficiency (1.4-2.5mg/dL)</a:t>
                      </a:r>
                      <a:endParaRPr/>
                    </a:p>
                  </a:txBody>
                  <a:tcPr marL="91425" marR="91425" marT="91425" marB="91425"/>
                </a:tc>
                <a:tc>
                  <a:txBody>
                    <a:bodyPr/>
                    <a:lstStyle/>
                    <a:p>
                      <a:pPr marL="0" lvl="0" indent="0" algn="l" rtl="0">
                        <a:spcBef>
                          <a:spcPts val="300"/>
                        </a:spcBef>
                        <a:spcAft>
                          <a:spcPts val="0"/>
                        </a:spcAft>
                        <a:buNone/>
                      </a:pPr>
                      <a:r>
                        <a:rPr lang="en">
                          <a:sym typeface="Calibri"/>
                        </a:rPr>
                        <a:t>20-30% increased risk of preeclampsia and preterm delivery</a:t>
                      </a:r>
                      <a:endParaRPr/>
                    </a:p>
                  </a:txBody>
                  <a:tcPr marL="91425" marR="91425" marT="91425" marB="91425"/>
                </a:tc>
                <a:extLst>
                  <a:ext uri="{0D108BD9-81ED-4DB2-BD59-A6C34878D82A}">
                    <a16:rowId xmlns:a16="http://schemas.microsoft.com/office/drawing/2014/main" val="10002"/>
                  </a:ext>
                </a:extLst>
              </a:tr>
              <a:tr h="710800">
                <a:tc>
                  <a:txBody>
                    <a:bodyPr/>
                    <a:lstStyle/>
                    <a:p>
                      <a:pPr marL="0" lvl="0" indent="0" algn="l" rtl="0">
                        <a:spcBef>
                          <a:spcPts val="300"/>
                        </a:spcBef>
                        <a:spcAft>
                          <a:spcPts val="0"/>
                        </a:spcAft>
                        <a:buNone/>
                      </a:pPr>
                      <a:r>
                        <a:rPr lang="en">
                          <a:sym typeface="Calibri"/>
                        </a:rPr>
                        <a:t>Severe renal insufficiency (Cr &gt;2.5mg/dL)</a:t>
                      </a:r>
                      <a:endParaRPr/>
                    </a:p>
                  </a:txBody>
                  <a:tcPr marL="91425" marR="91425" marT="91425" marB="91425"/>
                </a:tc>
                <a:tc>
                  <a:txBody>
                    <a:bodyPr/>
                    <a:lstStyle/>
                    <a:p>
                      <a:pPr marL="0" lvl="0" indent="0" algn="l" rtl="0">
                        <a:spcBef>
                          <a:spcPts val="300"/>
                        </a:spcBef>
                        <a:spcAft>
                          <a:spcPts val="0"/>
                        </a:spcAft>
                        <a:buNone/>
                      </a:pPr>
                      <a:r>
                        <a:rPr lang="en" dirty="0">
                          <a:sym typeface="Calibri"/>
                        </a:rPr>
                        <a:t>70% experience preterm delivery, 40% experience loss of renal function during pregnancy or postpartum leading to dialysis</a:t>
                      </a:r>
                      <a:endParaRPr dirty="0"/>
                    </a:p>
                  </a:txBody>
                  <a:tcPr marL="91425" marR="91425" marT="91425" marB="91425"/>
                </a:tc>
                <a:extLst>
                  <a:ext uri="{0D108BD9-81ED-4DB2-BD59-A6C34878D82A}">
                    <a16:rowId xmlns:a16="http://schemas.microsoft.com/office/drawing/2014/main" val="10003"/>
                  </a:ext>
                </a:extLst>
              </a:tr>
            </a:tbl>
          </a:graphicData>
        </a:graphic>
      </p:graphicFrame>
      <p:pic>
        <p:nvPicPr>
          <p:cNvPr id="5" name="Google Shape;167;p26"/>
          <p:cNvPicPr preferRelativeResize="0"/>
          <p:nvPr/>
        </p:nvPicPr>
        <p:blipFill rotWithShape="1">
          <a:blip r:embed="rId3">
            <a:alphaModFix/>
          </a:blip>
          <a:srcRect l="25993" t="16184" r="26745" b="14620"/>
          <a:stretch/>
        </p:blipFill>
        <p:spPr>
          <a:xfrm>
            <a:off x="188600" y="4265975"/>
            <a:ext cx="503052" cy="736500"/>
          </a:xfrm>
          <a:prstGeom prst="rect">
            <a:avLst/>
          </a:prstGeom>
          <a:noFill/>
          <a:ln>
            <a:noFill/>
          </a:ln>
        </p:spPr>
      </p:pic>
    </p:spTree>
  </p:cSld>
  <p:clrMapOvr>
    <a:masterClrMapping/>
  </p:clrMapOvr>
</p:sld>
</file>

<file path=ppt/theme/theme1.xml><?xml version="1.0" encoding="utf-8"?>
<a:theme xmlns:a="http://schemas.openxmlformats.org/drawingml/2006/main" name="CC_std">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2878</Words>
  <Application>Microsoft Office PowerPoint</Application>
  <PresentationFormat>On-screen Show (16:9)</PresentationFormat>
  <Paragraphs>207</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Cambria</vt:lpstr>
      <vt:lpstr>Times New Roman</vt:lpstr>
      <vt:lpstr>CC_std</vt:lpstr>
      <vt:lpstr>Avoiding Kidney Injury:  Obstetric Patients</vt:lpstr>
      <vt:lpstr>Objectives</vt:lpstr>
      <vt:lpstr>For more information….</vt:lpstr>
      <vt:lpstr>Kidney Disease in Obstetric Patients</vt:lpstr>
      <vt:lpstr>Renal Function Changes in Pregnancy 2,3</vt:lpstr>
      <vt:lpstr>Renal Function Changes in Pregnancy 3,4,5</vt:lpstr>
      <vt:lpstr> CKD in Pregnancy</vt:lpstr>
      <vt:lpstr>CKD in Obstetric Patients</vt:lpstr>
      <vt:lpstr>CKD in Pregnancy</vt:lpstr>
      <vt:lpstr>Perioperative Management of Obstetric patients with CKD</vt:lpstr>
      <vt:lpstr>Neuraxial Anesthesia Considerations for Obstetric patients with CKD</vt:lpstr>
      <vt:lpstr>Intraop Management of Obstetric patients with CKD</vt:lpstr>
      <vt:lpstr> AKI in Pregnancy</vt:lpstr>
      <vt:lpstr>AKI In Pregnancy</vt:lpstr>
      <vt:lpstr>Pregnancy Specific Causes of AKI 29,2</vt:lpstr>
      <vt:lpstr>AKI in Pregnancy</vt:lpstr>
      <vt:lpstr>AKI in Pregnancy</vt:lpstr>
      <vt:lpstr>Management of AKI in Pregnancy</vt:lpstr>
      <vt:lpstr>Clinical Assessment of Pregnant Women with Raised Creatinine 29</vt:lpstr>
      <vt:lpstr>AKI in Pregnancy Management</vt:lpstr>
      <vt:lpstr>Obstetric Kidney Disease Summary</vt:lpstr>
      <vt:lpstr>References</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Kidney Disease:  Obstetric Patients</dc:title>
  <dc:creator>Buehler, Kathryn</dc:creator>
  <cp:lastModifiedBy>Buehler, Kathryn</cp:lastModifiedBy>
  <cp:revision>13</cp:revision>
  <dcterms:modified xsi:type="dcterms:W3CDTF">2020-07-15T20:11:22Z</dcterms:modified>
</cp:coreProperties>
</file>